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420" r:id="rId5"/>
    <p:sldId id="271" r:id="rId6"/>
    <p:sldId id="291" r:id="rId7"/>
    <p:sldId id="285" r:id="rId8"/>
    <p:sldId id="266" r:id="rId9"/>
    <p:sldId id="297" r:id="rId10"/>
    <p:sldId id="269" r:id="rId11"/>
    <p:sldId id="281" r:id="rId12"/>
    <p:sldId id="282" r:id="rId13"/>
    <p:sldId id="292" r:id="rId14"/>
    <p:sldId id="275" r:id="rId15"/>
    <p:sldId id="274" r:id="rId16"/>
    <p:sldId id="294" r:id="rId17"/>
    <p:sldId id="280" r:id="rId18"/>
    <p:sldId id="273" r:id="rId19"/>
    <p:sldId id="276" r:id="rId20"/>
    <p:sldId id="423" r:id="rId21"/>
    <p:sldId id="424" r:id="rId22"/>
    <p:sldId id="270" r:id="rId23"/>
    <p:sldId id="425" r:id="rId24"/>
    <p:sldId id="4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49A04539-9CC1-3EC4-3EA7-61290D3E1EDF}" name="Thompson, Darlene Nuusolia PO1 USN NAVBASE SAN DIEGO CA (USA)" initials="T(" userId="S::darlene.n.thompson.mil@us.navy.mil::a36e2fa6-e526-4105-a9c5-7c0aff44122c"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37" autoAdjust="0"/>
  </p:normalViewPr>
  <p:slideViewPr>
    <p:cSldViewPr snapToGrid="0">
      <p:cViewPr>
        <p:scale>
          <a:sx n="74" d="100"/>
          <a:sy n="74" d="100"/>
        </p:scale>
        <p:origin x="352" y="24"/>
      </p:cViewPr>
      <p:guideLst/>
    </p:cSldViewPr>
  </p:slideViewPr>
  <p:notesTextViewPr>
    <p:cViewPr>
      <p:scale>
        <a:sx n="1" d="1"/>
        <a:sy n="1" d="1"/>
      </p:scale>
      <p:origin x="0" y="-3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pas, Solimar Velazco PO1 USN COMNAVREG JAPAN YOKO (USA)" userId="S::solimar.v.pappas.mil@us.navy.mil::43576083-9b16-421e-9462-e5d441e43568" providerId="AD" clId="Web-{01CD25D5-2B36-C6F2-355F-252A814210EA}"/>
    <pc:docChg chg="addSld delSld modSld sldOrd">
      <pc:chgData name="Pappas, Solimar Velazco PO1 USN COMNAVREG JAPAN YOKO (USA)" userId="S::solimar.v.pappas.mil@us.navy.mil::43576083-9b16-421e-9462-e5d441e43568" providerId="AD" clId="Web-{01CD25D5-2B36-C6F2-355F-252A814210EA}" dt="2025-06-08T12:55:17.001" v="246" actId="20577"/>
      <pc:docMkLst>
        <pc:docMk/>
      </pc:docMkLst>
      <pc:sldChg chg="modSp">
        <pc:chgData name="Pappas, Solimar Velazco PO1 USN COMNAVREG JAPAN YOKO (USA)" userId="S::solimar.v.pappas.mil@us.navy.mil::43576083-9b16-421e-9462-e5d441e43568" providerId="AD" clId="Web-{01CD25D5-2B36-C6F2-355F-252A814210EA}" dt="2025-06-08T12:19:34.542" v="83" actId="20577"/>
        <pc:sldMkLst>
          <pc:docMk/>
          <pc:sldMk cId="2741062336" sldId="266"/>
        </pc:sldMkLst>
      </pc:sldChg>
      <pc:sldChg chg="modSp ord">
        <pc:chgData name="Pappas, Solimar Velazco PO1 USN COMNAVREG JAPAN YOKO (USA)" userId="S::solimar.v.pappas.mil@us.navy.mil::43576083-9b16-421e-9462-e5d441e43568" providerId="AD" clId="Web-{01CD25D5-2B36-C6F2-355F-252A814210EA}" dt="2025-06-08T12:55:17.001" v="246" actId="20577"/>
        <pc:sldMkLst>
          <pc:docMk/>
          <pc:sldMk cId="3802075418" sldId="270"/>
        </pc:sldMkLst>
      </pc:sldChg>
      <pc:sldChg chg="modSp">
        <pc:chgData name="Pappas, Solimar Velazco PO1 USN COMNAVREG JAPAN YOKO (USA)" userId="S::solimar.v.pappas.mil@us.navy.mil::43576083-9b16-421e-9462-e5d441e43568" providerId="AD" clId="Web-{01CD25D5-2B36-C6F2-355F-252A814210EA}" dt="2025-06-08T12:49:31.713" v="189" actId="20577"/>
        <pc:sldMkLst>
          <pc:docMk/>
          <pc:sldMk cId="1468560694" sldId="273"/>
        </pc:sldMkLst>
      </pc:sldChg>
      <pc:sldChg chg="modSp">
        <pc:chgData name="Pappas, Solimar Velazco PO1 USN COMNAVREG JAPAN YOKO (USA)" userId="S::solimar.v.pappas.mil@us.navy.mil::43576083-9b16-421e-9462-e5d441e43568" providerId="AD" clId="Web-{01CD25D5-2B36-C6F2-355F-252A814210EA}" dt="2025-06-08T12:50:15.494" v="200" actId="20577"/>
        <pc:sldMkLst>
          <pc:docMk/>
          <pc:sldMk cId="3487810262" sldId="274"/>
        </pc:sldMkLst>
      </pc:sldChg>
      <pc:sldChg chg="modSp">
        <pc:chgData name="Pappas, Solimar Velazco PO1 USN COMNAVREG JAPAN YOKO (USA)" userId="S::solimar.v.pappas.mil@us.navy.mil::43576083-9b16-421e-9462-e5d441e43568" providerId="AD" clId="Web-{01CD25D5-2B36-C6F2-355F-252A814210EA}" dt="2025-06-08T12:47:08.710" v="159" actId="20577"/>
        <pc:sldMkLst>
          <pc:docMk/>
          <pc:sldMk cId="1091457462" sldId="275"/>
        </pc:sldMkLst>
      </pc:sldChg>
      <pc:sldChg chg="modNotes">
        <pc:chgData name="Pappas, Solimar Velazco PO1 USN COMNAVREG JAPAN YOKO (USA)" userId="S::solimar.v.pappas.mil@us.navy.mil::43576083-9b16-421e-9462-e5d441e43568" providerId="AD" clId="Web-{01CD25D5-2B36-C6F2-355F-252A814210EA}" dt="2025-06-08T12:50:31.870" v="201"/>
        <pc:sldMkLst>
          <pc:docMk/>
          <pc:sldMk cId="2577202393" sldId="276"/>
        </pc:sldMkLst>
      </pc:sldChg>
      <pc:sldChg chg="modSp">
        <pc:chgData name="Pappas, Solimar Velazco PO1 USN COMNAVREG JAPAN YOKO (USA)" userId="S::solimar.v.pappas.mil@us.navy.mil::43576083-9b16-421e-9462-e5d441e43568" providerId="AD" clId="Web-{01CD25D5-2B36-C6F2-355F-252A814210EA}" dt="2025-06-08T12:49:55.182" v="197" actId="20577"/>
        <pc:sldMkLst>
          <pc:docMk/>
          <pc:sldMk cId="4260548171" sldId="280"/>
        </pc:sldMkLst>
      </pc:sldChg>
      <pc:sldChg chg="addSp delSp modSp">
        <pc:chgData name="Pappas, Solimar Velazco PO1 USN COMNAVREG JAPAN YOKO (USA)" userId="S::solimar.v.pappas.mil@us.navy.mil::43576083-9b16-421e-9462-e5d441e43568" providerId="AD" clId="Web-{01CD25D5-2B36-C6F2-355F-252A814210EA}" dt="2025-06-08T12:45:28.037" v="143" actId="20577"/>
        <pc:sldMkLst>
          <pc:docMk/>
          <pc:sldMk cId="65938233" sldId="281"/>
        </pc:sldMkLst>
      </pc:sldChg>
      <pc:sldChg chg="modSp">
        <pc:chgData name="Pappas, Solimar Velazco PO1 USN COMNAVREG JAPAN YOKO (USA)" userId="S::solimar.v.pappas.mil@us.navy.mil::43576083-9b16-421e-9462-e5d441e43568" providerId="AD" clId="Web-{01CD25D5-2B36-C6F2-355F-252A814210EA}" dt="2025-06-08T12:46:21.256" v="154" actId="20577"/>
        <pc:sldMkLst>
          <pc:docMk/>
          <pc:sldMk cId="996181783" sldId="282"/>
        </pc:sldMkLst>
      </pc:sldChg>
      <pc:sldChg chg="modSp">
        <pc:chgData name="Pappas, Solimar Velazco PO1 USN COMNAVREG JAPAN YOKO (USA)" userId="S::solimar.v.pappas.mil@us.navy.mil::43576083-9b16-421e-9462-e5d441e43568" providerId="AD" clId="Web-{01CD25D5-2B36-C6F2-355F-252A814210EA}" dt="2025-06-08T12:18:19.427" v="79" actId="20577"/>
        <pc:sldMkLst>
          <pc:docMk/>
          <pc:sldMk cId="3683034296" sldId="291"/>
        </pc:sldMkLst>
      </pc:sldChg>
      <pc:sldChg chg="modSp">
        <pc:chgData name="Pappas, Solimar Velazco PO1 USN COMNAVREG JAPAN YOKO (USA)" userId="S::solimar.v.pappas.mil@us.navy.mil::43576083-9b16-421e-9462-e5d441e43568" providerId="AD" clId="Web-{01CD25D5-2B36-C6F2-355F-252A814210EA}" dt="2025-06-08T12:47:45.336" v="165" actId="20577"/>
        <pc:sldMkLst>
          <pc:docMk/>
          <pc:sldMk cId="4049530264" sldId="293"/>
        </pc:sldMkLst>
      </pc:sldChg>
      <pc:sldChg chg="addSp delSp modSp">
        <pc:chgData name="Pappas, Solimar Velazco PO1 USN COMNAVREG JAPAN YOKO (USA)" userId="S::solimar.v.pappas.mil@us.navy.mil::43576083-9b16-421e-9462-e5d441e43568" providerId="AD" clId="Web-{01CD25D5-2B36-C6F2-355F-252A814210EA}" dt="2025-06-08T12:38:32.714" v="96" actId="14100"/>
        <pc:sldMkLst>
          <pc:docMk/>
          <pc:sldMk cId="4168273209" sldId="295"/>
        </pc:sldMkLst>
      </pc:sldChg>
      <pc:sldChg chg="modSp">
        <pc:chgData name="Pappas, Solimar Velazco PO1 USN COMNAVREG JAPAN YOKO (USA)" userId="S::solimar.v.pappas.mil@us.navy.mil::43576083-9b16-421e-9462-e5d441e43568" providerId="AD" clId="Web-{01CD25D5-2B36-C6F2-355F-252A814210EA}" dt="2025-06-08T12:39:10.277" v="98" actId="20577"/>
        <pc:sldMkLst>
          <pc:docMk/>
          <pc:sldMk cId="2950861636" sldId="296"/>
        </pc:sldMkLst>
      </pc:sldChg>
      <pc:sldChg chg="new del">
        <pc:chgData name="Pappas, Solimar Velazco PO1 USN COMNAVREG JAPAN YOKO (USA)" userId="S::solimar.v.pappas.mil@us.navy.mil::43576083-9b16-421e-9462-e5d441e43568" providerId="AD" clId="Web-{01CD25D5-2B36-C6F2-355F-252A814210EA}" dt="2025-06-08T12:54:11.624" v="205"/>
        <pc:sldMkLst>
          <pc:docMk/>
          <pc:sldMk cId="1942322836" sldId="421"/>
        </pc:sldMkLst>
      </pc:sldChg>
      <pc:sldChg chg="add replId">
        <pc:chgData name="Pappas, Solimar Velazco PO1 USN COMNAVREG JAPAN YOKO (USA)" userId="S::solimar.v.pappas.mil@us.navy.mil::43576083-9b16-421e-9462-e5d441e43568" providerId="AD" clId="Web-{01CD25D5-2B36-C6F2-355F-252A814210EA}" dt="2025-06-08T12:54:06.249" v="204"/>
        <pc:sldMkLst>
          <pc:docMk/>
          <pc:sldMk cId="3563571683" sldId="422"/>
        </pc:sldMkLst>
      </pc:sldChg>
    </pc:docChg>
  </pc:docChgLst>
  <pc:docChgLst>
    <pc:chgData name="Gallagher, Vicky A CTR USN COMNAVPERSCOM MIL TN (USA)" userId="11f32b14-0284-44a9-82b6-d4dae0c9ebba" providerId="ADAL" clId="{D6362949-8DCE-4E06-9951-05047E9CC906}"/>
    <pc:docChg chg="modSld">
      <pc:chgData name="Gallagher, Vicky A CTR USN COMNAVPERSCOM MIL TN (USA)" userId="11f32b14-0284-44a9-82b6-d4dae0c9ebba" providerId="ADAL" clId="{D6362949-8DCE-4E06-9951-05047E9CC906}" dt="2025-12-10T14:15:00.117" v="0" actId="1076"/>
      <pc:docMkLst>
        <pc:docMk/>
      </pc:docMkLst>
      <pc:sldChg chg="modSp mod">
        <pc:chgData name="Gallagher, Vicky A CTR USN COMNAVPERSCOM MIL TN (USA)" userId="11f32b14-0284-44a9-82b6-d4dae0c9ebba" providerId="ADAL" clId="{D6362949-8DCE-4E06-9951-05047E9CC906}" dt="2025-12-10T14:15:00.117" v="0" actId="1076"/>
        <pc:sldMkLst>
          <pc:docMk/>
          <pc:sldMk cId="1069559239" sldId="423"/>
        </pc:sldMkLst>
        <pc:picChg chg="mod">
          <ac:chgData name="Gallagher, Vicky A CTR USN COMNAVPERSCOM MIL TN (USA)" userId="11f32b14-0284-44a9-82b6-d4dae0c9ebba" providerId="ADAL" clId="{D6362949-8DCE-4E06-9951-05047E9CC906}" dt="2025-12-10T14:15:00.117" v="0" actId="1076"/>
          <ac:picMkLst>
            <pc:docMk/>
            <pc:sldMk cId="1069559239" sldId="423"/>
            <ac:picMk id="6" creationId="{67248D31-1C44-251A-F146-D1873B98CF6B}"/>
          </ac:picMkLst>
        </pc:picChg>
      </pc:sldChg>
    </pc:docChg>
  </pc:docChgLst>
  <pc:docChgLst>
    <pc:chgData name="Edmonston, Douglas A SCPO USN CBC GULFPORT MS (USA)" userId="S::douglas.a.edmonston.mil@us.navy.mil::af5b9239-1866-4b1f-a601-d58887d30755" providerId="AD" clId="Web-{A3AAD266-BD19-F6B7-6F63-4DCBD3564863}"/>
    <pc:docChg chg="modSld">
      <pc:chgData name="Edmonston, Douglas A SCPO USN CBC GULFPORT MS (USA)" userId="S::douglas.a.edmonston.mil@us.navy.mil::af5b9239-1866-4b1f-a601-d58887d30755" providerId="AD" clId="Web-{A3AAD266-BD19-F6B7-6F63-4DCBD3564863}" dt="2025-07-02T15:13:31.596" v="0" actId="20577"/>
      <pc:docMkLst>
        <pc:docMk/>
      </pc:docMkLst>
      <pc:sldChg chg="modSp">
        <pc:chgData name="Edmonston, Douglas A SCPO USN CBC GULFPORT MS (USA)" userId="S::douglas.a.edmonston.mil@us.navy.mil::af5b9239-1866-4b1f-a601-d58887d30755" providerId="AD" clId="Web-{A3AAD266-BD19-F6B7-6F63-4DCBD3564863}" dt="2025-07-02T15:13:31.596" v="0" actId="20577"/>
        <pc:sldMkLst>
          <pc:docMk/>
          <pc:sldMk cId="3199524514" sldId="420"/>
        </pc:sldMkLst>
      </pc:sldChg>
    </pc:docChg>
  </pc:docChgLst>
  <pc:docChgLst>
    <pc:chgData name="Osborne, James R MCPO USN DCNO N1 (USA)" userId="S::james.r.osborne.mil@us.navy.mil::db38b5b9-a24d-48a5-8eba-4cddad04ac17" providerId="AD" clId="Web-{C87F0CE6-079F-4297-881E-630649DF8917}"/>
    <pc:docChg chg="modSld">
      <pc:chgData name="Osborne, James R MCPO USN DCNO N1 (USA)" userId="S::james.r.osborne.mil@us.navy.mil::db38b5b9-a24d-48a5-8eba-4cddad04ac17" providerId="AD" clId="Web-{C87F0CE6-079F-4297-881E-630649DF8917}" dt="2025-09-29T20:25:07.702" v="1"/>
      <pc:docMkLst>
        <pc:docMk/>
      </pc:docMkLst>
      <pc:sldChg chg="delSp modNotes">
        <pc:chgData name="Osborne, James R MCPO USN DCNO N1 (USA)" userId="S::james.r.osborne.mil@us.navy.mil::db38b5b9-a24d-48a5-8eba-4cddad04ac17" providerId="AD" clId="Web-{C87F0CE6-079F-4297-881E-630649DF8917}" dt="2025-09-29T20:25:07.702" v="1"/>
        <pc:sldMkLst>
          <pc:docMk/>
          <pc:sldMk cId="3199524514" sldId="420"/>
        </pc:sldMkLst>
      </pc:sldChg>
    </pc:docChg>
  </pc:docChgLst>
  <pc:docChgLst>
    <pc:chgData name="Edmonston, Douglas A SCPO USN CBC GULFPORT MS (USA)" userId="S::douglas.a.edmonston.mil@us.navy.mil::af5b9239-1866-4b1f-a601-d58887d30755" providerId="AD" clId="Web-{22C5FBA0-1D90-44FD-F4F9-14F7334C75F2}"/>
    <pc:docChg chg="addSld delSld modSld sldOrd">
      <pc:chgData name="Edmonston, Douglas A SCPO USN CBC GULFPORT MS (USA)" userId="S::douglas.a.edmonston.mil@us.navy.mil::af5b9239-1866-4b1f-a601-d58887d30755" providerId="AD" clId="Web-{22C5FBA0-1D90-44FD-F4F9-14F7334C75F2}" dt="2025-07-10T21:04:30.524" v="374"/>
      <pc:docMkLst>
        <pc:docMk/>
      </pc:docMkLst>
      <pc:sldChg chg="addSp delSp modSp">
        <pc:chgData name="Edmonston, Douglas A SCPO USN CBC GULFPORT MS (USA)" userId="S::douglas.a.edmonston.mil@us.navy.mil::af5b9239-1866-4b1f-a601-d58887d30755" providerId="AD" clId="Web-{22C5FBA0-1D90-44FD-F4F9-14F7334C75F2}" dt="2025-07-10T20:47:33.553" v="53" actId="20577"/>
        <pc:sldMkLst>
          <pc:docMk/>
          <pc:sldMk cId="2741062336" sldId="266"/>
        </pc:sldMkLst>
      </pc:sldChg>
      <pc:sldChg chg="modSp">
        <pc:chgData name="Edmonston, Douglas A SCPO USN CBC GULFPORT MS (USA)" userId="S::douglas.a.edmonston.mil@us.navy.mil::af5b9239-1866-4b1f-a601-d58887d30755" providerId="AD" clId="Web-{22C5FBA0-1D90-44FD-F4F9-14F7334C75F2}" dt="2025-07-10T20:50:16.696" v="98" actId="1076"/>
        <pc:sldMkLst>
          <pc:docMk/>
          <pc:sldMk cId="3771608979" sldId="269"/>
        </pc:sldMkLst>
      </pc:sldChg>
      <pc:sldChg chg="modSp">
        <pc:chgData name="Edmonston, Douglas A SCPO USN CBC GULFPORT MS (USA)" userId="S::douglas.a.edmonston.mil@us.navy.mil::af5b9239-1866-4b1f-a601-d58887d30755" providerId="AD" clId="Web-{22C5FBA0-1D90-44FD-F4F9-14F7334C75F2}" dt="2025-07-10T21:03:13.820" v="344" actId="1076"/>
        <pc:sldMkLst>
          <pc:docMk/>
          <pc:sldMk cId="3802075418" sldId="270"/>
        </pc:sldMkLst>
      </pc:sldChg>
      <pc:sldChg chg="modSp">
        <pc:chgData name="Edmonston, Douglas A SCPO USN CBC GULFPORT MS (USA)" userId="S::douglas.a.edmonston.mil@us.navy.mil::af5b9239-1866-4b1f-a601-d58887d30755" providerId="AD" clId="Web-{22C5FBA0-1D90-44FD-F4F9-14F7334C75F2}" dt="2025-07-10T20:45:08.456" v="15" actId="1076"/>
        <pc:sldMkLst>
          <pc:docMk/>
          <pc:sldMk cId="1799811654" sldId="271"/>
        </pc:sldMkLst>
      </pc:sldChg>
      <pc:sldChg chg="addSp delSp modSp">
        <pc:chgData name="Edmonston, Douglas A SCPO USN CBC GULFPORT MS (USA)" userId="S::douglas.a.edmonston.mil@us.navy.mil::af5b9239-1866-4b1f-a601-d58887d30755" providerId="AD" clId="Web-{22C5FBA0-1D90-44FD-F4F9-14F7334C75F2}" dt="2025-07-10T20:59:16.831" v="275" actId="20577"/>
        <pc:sldMkLst>
          <pc:docMk/>
          <pc:sldMk cId="1468560694" sldId="273"/>
        </pc:sldMkLst>
      </pc:sldChg>
      <pc:sldChg chg="modSp ord">
        <pc:chgData name="Edmonston, Douglas A SCPO USN CBC GULFPORT MS (USA)" userId="S::douglas.a.edmonston.mil@us.navy.mil::af5b9239-1866-4b1f-a601-d58887d30755" providerId="AD" clId="Web-{22C5FBA0-1D90-44FD-F4F9-14F7334C75F2}" dt="2025-07-10T21:00:30.754" v="292" actId="1076"/>
        <pc:sldMkLst>
          <pc:docMk/>
          <pc:sldMk cId="3487810262" sldId="274"/>
        </pc:sldMkLst>
      </pc:sldChg>
      <pc:sldChg chg="modSp">
        <pc:chgData name="Edmonston, Douglas A SCPO USN CBC GULFPORT MS (USA)" userId="S::douglas.a.edmonston.mil@us.navy.mil::af5b9239-1866-4b1f-a601-d58887d30755" providerId="AD" clId="Web-{22C5FBA0-1D90-44FD-F4F9-14F7334C75F2}" dt="2025-07-10T20:55:01.342" v="170" actId="20577"/>
        <pc:sldMkLst>
          <pc:docMk/>
          <pc:sldMk cId="1091457462" sldId="275"/>
        </pc:sldMkLst>
      </pc:sldChg>
      <pc:sldChg chg="addSp delSp modSp">
        <pc:chgData name="Edmonston, Douglas A SCPO USN CBC GULFPORT MS (USA)" userId="S::douglas.a.edmonston.mil@us.navy.mil::af5b9239-1866-4b1f-a601-d58887d30755" providerId="AD" clId="Web-{22C5FBA0-1D90-44FD-F4F9-14F7334C75F2}" dt="2025-07-10T20:57:56.923" v="246" actId="1076"/>
        <pc:sldMkLst>
          <pc:docMk/>
          <pc:sldMk cId="4260548171" sldId="280"/>
        </pc:sldMkLst>
      </pc:sldChg>
      <pc:sldChg chg="addSp delSp modSp">
        <pc:chgData name="Edmonston, Douglas A SCPO USN CBC GULFPORT MS (USA)" userId="S::douglas.a.edmonston.mil@us.navy.mil::af5b9239-1866-4b1f-a601-d58887d30755" providerId="AD" clId="Web-{22C5FBA0-1D90-44FD-F4F9-14F7334C75F2}" dt="2025-07-10T20:51:43.823" v="114" actId="20577"/>
        <pc:sldMkLst>
          <pc:docMk/>
          <pc:sldMk cId="65938233" sldId="281"/>
        </pc:sldMkLst>
      </pc:sldChg>
      <pc:sldChg chg="addSp delSp modSp">
        <pc:chgData name="Edmonston, Douglas A SCPO USN CBC GULFPORT MS (USA)" userId="S::douglas.a.edmonston.mil@us.navy.mil::af5b9239-1866-4b1f-a601-d58887d30755" providerId="AD" clId="Web-{22C5FBA0-1D90-44FD-F4F9-14F7334C75F2}" dt="2025-07-10T20:52:11.104" v="126" actId="1076"/>
        <pc:sldMkLst>
          <pc:docMk/>
          <pc:sldMk cId="996181783" sldId="282"/>
        </pc:sldMkLst>
      </pc:sldChg>
      <pc:sldChg chg="modSp">
        <pc:chgData name="Edmonston, Douglas A SCPO USN CBC GULFPORT MS (USA)" userId="S::douglas.a.edmonston.mil@us.navy.mil::af5b9239-1866-4b1f-a601-d58887d30755" providerId="AD" clId="Web-{22C5FBA0-1D90-44FD-F4F9-14F7334C75F2}" dt="2025-07-10T20:45:36.613" v="23" actId="1076"/>
        <pc:sldMkLst>
          <pc:docMk/>
          <pc:sldMk cId="108875192" sldId="285"/>
        </pc:sldMkLst>
      </pc:sldChg>
      <pc:sldChg chg="addSp delSp modSp">
        <pc:chgData name="Edmonston, Douglas A SCPO USN CBC GULFPORT MS (USA)" userId="S::douglas.a.edmonston.mil@us.navy.mil::af5b9239-1866-4b1f-a601-d58887d30755" providerId="AD" clId="Web-{22C5FBA0-1D90-44FD-F4F9-14F7334C75F2}" dt="2025-07-10T20:53:15.918" v="136" actId="1076"/>
        <pc:sldMkLst>
          <pc:docMk/>
          <pc:sldMk cId="1837179747" sldId="292"/>
        </pc:sldMkLst>
      </pc:sldChg>
      <pc:sldChg chg="modSp">
        <pc:chgData name="Edmonston, Douglas A SCPO USN CBC GULFPORT MS (USA)" userId="S::douglas.a.edmonston.mil@us.navy.mil::af5b9239-1866-4b1f-a601-d58887d30755" providerId="AD" clId="Web-{22C5FBA0-1D90-44FD-F4F9-14F7334C75F2}" dt="2025-07-10T20:56:52.063" v="234" actId="20577"/>
        <pc:sldMkLst>
          <pc:docMk/>
          <pc:sldMk cId="518188630" sldId="294"/>
        </pc:sldMkLst>
      </pc:sldChg>
      <pc:sldChg chg="addSp delSp modSp">
        <pc:chgData name="Edmonston, Douglas A SCPO USN CBC GULFPORT MS (USA)" userId="S::douglas.a.edmonston.mil@us.navy.mil::af5b9239-1866-4b1f-a601-d58887d30755" providerId="AD" clId="Web-{22C5FBA0-1D90-44FD-F4F9-14F7334C75F2}" dt="2025-07-10T20:48:49.413" v="73" actId="1076"/>
        <pc:sldMkLst>
          <pc:docMk/>
          <pc:sldMk cId="2950861636" sldId="296"/>
        </pc:sldMkLst>
      </pc:sldChg>
      <pc:sldChg chg="addSp delSp modSp">
        <pc:chgData name="Edmonston, Douglas A SCPO USN CBC GULFPORT MS (USA)" userId="S::douglas.a.edmonston.mil@us.navy.mil::af5b9239-1866-4b1f-a601-d58887d30755" providerId="AD" clId="Web-{22C5FBA0-1D90-44FD-F4F9-14F7334C75F2}" dt="2025-07-10T20:49:14.289" v="86" actId="1076"/>
        <pc:sldMkLst>
          <pc:docMk/>
          <pc:sldMk cId="20330549" sldId="297"/>
        </pc:sldMkLst>
      </pc:sldChg>
      <pc:sldChg chg="modSp">
        <pc:chgData name="Edmonston, Douglas A SCPO USN CBC GULFPORT MS (USA)" userId="S::douglas.a.edmonston.mil@us.navy.mil::af5b9239-1866-4b1f-a601-d58887d30755" providerId="AD" clId="Web-{22C5FBA0-1D90-44FD-F4F9-14F7334C75F2}" dt="2025-07-10T20:44:35.846" v="6" actId="20577"/>
        <pc:sldMkLst>
          <pc:docMk/>
          <pc:sldMk cId="3199524514" sldId="420"/>
        </pc:sldMkLst>
      </pc:sldChg>
      <pc:sldChg chg="modSp">
        <pc:chgData name="Edmonston, Douglas A SCPO USN CBC GULFPORT MS (USA)" userId="S::douglas.a.edmonston.mil@us.navy.mil::af5b9239-1866-4b1f-a601-d58887d30755" providerId="AD" clId="Web-{22C5FBA0-1D90-44FD-F4F9-14F7334C75F2}" dt="2025-07-10T21:01:12.833" v="316" actId="1076"/>
        <pc:sldMkLst>
          <pc:docMk/>
          <pc:sldMk cId="1069559239" sldId="423"/>
        </pc:sldMkLst>
      </pc:sldChg>
      <pc:sldChg chg="modSp">
        <pc:chgData name="Edmonston, Douglas A SCPO USN CBC GULFPORT MS (USA)" userId="S::douglas.a.edmonston.mil@us.navy.mil::af5b9239-1866-4b1f-a601-d58887d30755" providerId="AD" clId="Web-{22C5FBA0-1D90-44FD-F4F9-14F7334C75F2}" dt="2025-07-10T21:04:14.555" v="372" actId="1076"/>
        <pc:sldMkLst>
          <pc:docMk/>
          <pc:sldMk cId="1074077800" sldId="425"/>
        </pc:sldMkLst>
      </pc:sldChg>
      <pc:sldChg chg="del">
        <pc:chgData name="Edmonston, Douglas A SCPO USN CBC GULFPORT MS (USA)" userId="S::douglas.a.edmonston.mil@us.navy.mil::af5b9239-1866-4b1f-a601-d58887d30755" providerId="AD" clId="Web-{22C5FBA0-1D90-44FD-F4F9-14F7334C75F2}" dt="2025-07-10T21:04:30.524" v="374"/>
        <pc:sldMkLst>
          <pc:docMk/>
          <pc:sldMk cId="3963977796" sldId="426"/>
        </pc:sldMkLst>
      </pc:sldChg>
      <pc:sldChg chg="add">
        <pc:chgData name="Edmonston, Douglas A SCPO USN CBC GULFPORT MS (USA)" userId="S::douglas.a.edmonston.mil@us.navy.mil::af5b9239-1866-4b1f-a601-d58887d30755" providerId="AD" clId="Web-{22C5FBA0-1D90-44FD-F4F9-14F7334C75F2}" dt="2025-07-10T21:04:27.430" v="373"/>
        <pc:sldMkLst>
          <pc:docMk/>
          <pc:sldMk cId="1247336920" sldId="427"/>
        </pc:sldMkLst>
      </pc:sldChg>
    </pc:docChg>
  </pc:docChgLst>
  <pc:docChgLst>
    <pc:chgData name="Osborne, James R MCPO USN DCNO N1 (USA)" userId="S::james.r.osborne.mil@us.navy.mil::db38b5b9-a24d-48a5-8eba-4cddad04ac17" providerId="AD" clId="Web-{7DB02352-9C3B-430A-BDC0-B5BFB4FFCFF1}"/>
    <pc:docChg chg="mod">
      <pc:chgData name="Osborne, James R MCPO USN DCNO N1 (USA)" userId="S::james.r.osborne.mil@us.navy.mil::db38b5b9-a24d-48a5-8eba-4cddad04ac17" providerId="AD" clId="Web-{7DB02352-9C3B-430A-BDC0-B5BFB4FFCFF1}" dt="2025-08-15T15:51:03.548" v="0"/>
      <pc:docMkLst>
        <pc:docMk/>
      </pc:docMkLst>
    </pc:docChg>
  </pc:docChgLst>
  <pc:docChgLst>
    <pc:chgData name="Edmonston, Douglas A SCPO USN CBC GULFPORT MS (USA)" userId="S::douglas.a.edmonston.mil@us.navy.mil::af5b9239-1866-4b1f-a601-d58887d30755" providerId="AD" clId="Web-{E27148B0-0003-D1EB-0824-23D4707568E7}"/>
    <pc:docChg chg="modSld">
      <pc:chgData name="Edmonston, Douglas A SCPO USN CBC GULFPORT MS (USA)" userId="S::douglas.a.edmonston.mil@us.navy.mil::af5b9239-1866-4b1f-a601-d58887d30755" providerId="AD" clId="Web-{E27148B0-0003-D1EB-0824-23D4707568E7}" dt="2025-07-10T15:41:09.856" v="1"/>
      <pc:docMkLst>
        <pc:docMk/>
      </pc:docMkLst>
      <pc:sldChg chg="addSp delSp modSp">
        <pc:chgData name="Edmonston, Douglas A SCPO USN CBC GULFPORT MS (USA)" userId="S::douglas.a.edmonston.mil@us.navy.mil::af5b9239-1866-4b1f-a601-d58887d30755" providerId="AD" clId="Web-{E27148B0-0003-D1EB-0824-23D4707568E7}" dt="2025-07-10T15:41:09.856" v="1"/>
        <pc:sldMkLst>
          <pc:docMk/>
          <pc:sldMk cId="3199524514" sldId="420"/>
        </pc:sldMkLst>
      </pc:sldChg>
    </pc:docChg>
  </pc:docChgLst>
  <pc:docChgLst>
    <pc:chgData name="Pappas, Solimar Velazco PO1 USN COMNAVREG JAPAN YOKO (USA)" userId="S::solimar.v.pappas.mil@us.navy.mil::43576083-9b16-421e-9462-e5d441e43568" providerId="AD" clId="Web-{91663EFB-C5CC-4E2C-DF5F-112C623F8729}"/>
    <pc:docChg chg="addSld modSld">
      <pc:chgData name="Pappas, Solimar Velazco PO1 USN COMNAVREG JAPAN YOKO (USA)" userId="S::solimar.v.pappas.mil@us.navy.mil::43576083-9b16-421e-9462-e5d441e43568" providerId="AD" clId="Web-{91663EFB-C5CC-4E2C-DF5F-112C623F8729}" dt="2025-06-08T13:36:25.766" v="203" actId="14100"/>
      <pc:docMkLst>
        <pc:docMk/>
      </pc:docMkLst>
      <pc:sldChg chg="modSp modNotes">
        <pc:chgData name="Pappas, Solimar Velazco PO1 USN COMNAVREG JAPAN YOKO (USA)" userId="S::solimar.v.pappas.mil@us.navy.mil::43576083-9b16-421e-9462-e5d441e43568" providerId="AD" clId="Web-{91663EFB-C5CC-4E2C-DF5F-112C623F8729}" dt="2025-06-08T12:57:56.293" v="126"/>
        <pc:sldMkLst>
          <pc:docMk/>
          <pc:sldMk cId="3802075418" sldId="270"/>
        </pc:sldMkLst>
      </pc:sldChg>
      <pc:sldChg chg="modNotes">
        <pc:chgData name="Pappas, Solimar Velazco PO1 USN COMNAVREG JAPAN YOKO (USA)" userId="S::solimar.v.pappas.mil@us.navy.mil::43576083-9b16-421e-9462-e5d441e43568" providerId="AD" clId="Web-{91663EFB-C5CC-4E2C-DF5F-112C623F8729}" dt="2025-06-08T13:15:52.917" v="188"/>
        <pc:sldMkLst>
          <pc:docMk/>
          <pc:sldMk cId="2577202393" sldId="276"/>
        </pc:sldMkLst>
      </pc:sldChg>
      <pc:sldChg chg="addSp delSp modSp new">
        <pc:chgData name="Pappas, Solimar Velazco PO1 USN COMNAVREG JAPAN YOKO (USA)" userId="S::solimar.v.pappas.mil@us.navy.mil::43576083-9b16-421e-9462-e5d441e43568" providerId="AD" clId="Web-{91663EFB-C5CC-4E2C-DF5F-112C623F8729}" dt="2025-06-08T13:36:25.766" v="203" actId="14100"/>
        <pc:sldMkLst>
          <pc:docMk/>
          <pc:sldMk cId="1069559239" sldId="423"/>
        </pc:sldMkLst>
      </pc:sldChg>
    </pc:docChg>
  </pc:docChgLst>
  <pc:docChgLst>
    <pc:chgData name="Edmonston, Douglas A SCPO USN CBC GULFPORT MS (USA)" userId="S::douglas.a.edmonston.mil@us.navy.mil::af5b9239-1866-4b1f-a601-d58887d30755" providerId="AD" clId="Web-{17956AE3-FBF8-3FA5-C32D-9EF56BC289D7}"/>
    <pc:docChg chg="modSld sldOrd">
      <pc:chgData name="Edmonston, Douglas A SCPO USN CBC GULFPORT MS (USA)" userId="S::douglas.a.edmonston.mil@us.navy.mil::af5b9239-1866-4b1f-a601-d58887d30755" providerId="AD" clId="Web-{17956AE3-FBF8-3FA5-C32D-9EF56BC289D7}" dt="2025-07-10T15:18:26.045" v="501"/>
      <pc:docMkLst>
        <pc:docMk/>
      </pc:docMkLst>
      <pc:sldChg chg="modNotes">
        <pc:chgData name="Edmonston, Douglas A SCPO USN CBC GULFPORT MS (USA)" userId="S::douglas.a.edmonston.mil@us.navy.mil::af5b9239-1866-4b1f-a601-d58887d30755" providerId="AD" clId="Web-{17956AE3-FBF8-3FA5-C32D-9EF56BC289D7}" dt="2025-07-10T15:15:53.631" v="275"/>
        <pc:sldMkLst>
          <pc:docMk/>
          <pc:sldMk cId="2741062336" sldId="266"/>
        </pc:sldMkLst>
      </pc:sldChg>
      <pc:sldChg chg="modNotes">
        <pc:chgData name="Edmonston, Douglas A SCPO USN CBC GULFPORT MS (USA)" userId="S::douglas.a.edmonston.mil@us.navy.mil::af5b9239-1866-4b1f-a601-d58887d30755" providerId="AD" clId="Web-{17956AE3-FBF8-3FA5-C32D-9EF56BC289D7}" dt="2025-07-10T15:17:20.495" v="445"/>
        <pc:sldMkLst>
          <pc:docMk/>
          <pc:sldMk cId="1091457462" sldId="275"/>
        </pc:sldMkLst>
      </pc:sldChg>
      <pc:sldChg chg="ord">
        <pc:chgData name="Edmonston, Douglas A SCPO USN CBC GULFPORT MS (USA)" userId="S::douglas.a.edmonston.mil@us.navy.mil::af5b9239-1866-4b1f-a601-d58887d30755" providerId="AD" clId="Web-{17956AE3-FBF8-3FA5-C32D-9EF56BC289D7}" dt="2025-07-10T15:13:22.435" v="164"/>
        <pc:sldMkLst>
          <pc:docMk/>
          <pc:sldMk cId="2577202393" sldId="276"/>
        </pc:sldMkLst>
      </pc:sldChg>
      <pc:sldChg chg="modNotes">
        <pc:chgData name="Edmonston, Douglas A SCPO USN CBC GULFPORT MS (USA)" userId="S::douglas.a.edmonston.mil@us.navy.mil::af5b9239-1866-4b1f-a601-d58887d30755" providerId="AD" clId="Web-{17956AE3-FBF8-3FA5-C32D-9EF56BC289D7}" dt="2025-07-10T15:16:59.634" v="413"/>
        <pc:sldMkLst>
          <pc:docMk/>
          <pc:sldMk cId="996181783" sldId="282"/>
        </pc:sldMkLst>
      </pc:sldChg>
      <pc:sldChg chg="modNotes">
        <pc:chgData name="Edmonston, Douglas A SCPO USN CBC GULFPORT MS (USA)" userId="S::douglas.a.edmonston.mil@us.navy.mil::af5b9239-1866-4b1f-a601-d58887d30755" providerId="AD" clId="Web-{17956AE3-FBF8-3FA5-C32D-9EF56BC289D7}" dt="2025-07-10T15:18:26.045" v="501"/>
        <pc:sldMkLst>
          <pc:docMk/>
          <pc:sldMk cId="1837179747" sldId="292"/>
        </pc:sldMkLst>
      </pc:sldChg>
      <pc:sldChg chg="addSp delSp modSp modNotes">
        <pc:chgData name="Edmonston, Douglas A SCPO USN CBC GULFPORT MS (USA)" userId="S::douglas.a.edmonston.mil@us.navy.mil::af5b9239-1866-4b1f-a601-d58887d30755" providerId="AD" clId="Web-{17956AE3-FBF8-3FA5-C32D-9EF56BC289D7}" dt="2025-07-10T15:14:21.985" v="186"/>
        <pc:sldMkLst>
          <pc:docMk/>
          <pc:sldMk cId="71521690" sldId="424"/>
        </pc:sldMkLst>
      </pc:sldChg>
    </pc:docChg>
  </pc:docChgLst>
  <pc:docChgLst>
    <pc:chgData name="Edmonston, Douglas A SCPO USN CBC GULFPORT MS (USA)" userId="S::douglas.a.edmonston.mil@us.navy.mil::af5b9239-1866-4b1f-a601-d58887d30755" providerId="AD" clId="Web-{A49EC144-FD21-BA0D-2FA2-1982404AB3EC}"/>
    <pc:docChg chg="delSld">
      <pc:chgData name="Edmonston, Douglas A SCPO USN CBC GULFPORT MS (USA)" userId="S::douglas.a.edmonston.mil@us.navy.mil::af5b9239-1866-4b1f-a601-d58887d30755" providerId="AD" clId="Web-{A49EC144-FD21-BA0D-2FA2-1982404AB3EC}" dt="2025-08-18T16:44:51.531" v="0"/>
      <pc:docMkLst>
        <pc:docMk/>
      </pc:docMkLst>
      <pc:sldChg chg="del">
        <pc:chgData name="Edmonston, Douglas A SCPO USN CBC GULFPORT MS (USA)" userId="S::douglas.a.edmonston.mil@us.navy.mil::af5b9239-1866-4b1f-a601-d58887d30755" providerId="AD" clId="Web-{A49EC144-FD21-BA0D-2FA2-1982404AB3EC}" dt="2025-08-18T16:44:51.531" v="0"/>
        <pc:sldMkLst>
          <pc:docMk/>
          <pc:sldMk cId="2950861636" sldId="296"/>
        </pc:sldMkLst>
      </pc:sldChg>
    </pc:docChg>
  </pc:docChgLst>
  <pc:docChgLst>
    <pc:chgData name="Siguenza, Yasmin M CPO USN COMNAVSURFPAC (USA)" userId="S::yasmin.m.siguenza.mil@us.navy.mil::9be28e4e-3125-4f59-950c-561d6d4fa3dd" providerId="AD" clId="Web-{A10541C6-2D51-EB14-AD68-AE13024C6B12}"/>
    <pc:docChg chg="addSld delSld modSld">
      <pc:chgData name="Siguenza, Yasmin M CPO USN COMNAVSURFPAC (USA)" userId="S::yasmin.m.siguenza.mil@us.navy.mil::9be28e4e-3125-4f59-950c-561d6d4fa3dd" providerId="AD" clId="Web-{A10541C6-2D51-EB14-AD68-AE13024C6B12}" dt="2025-06-29T01:27:57.236" v="39"/>
      <pc:docMkLst>
        <pc:docMk/>
      </pc:docMkLst>
      <pc:sldChg chg="modSp">
        <pc:chgData name="Siguenza, Yasmin M CPO USN COMNAVSURFPAC (USA)" userId="S::yasmin.m.siguenza.mil@us.navy.mil::9be28e4e-3125-4f59-950c-561d6d4fa3dd" providerId="AD" clId="Web-{A10541C6-2D51-EB14-AD68-AE13024C6B12}" dt="2025-06-29T01:16:24.133" v="2" actId="1076"/>
        <pc:sldMkLst>
          <pc:docMk/>
          <pc:sldMk cId="65938233" sldId="281"/>
        </pc:sldMkLst>
      </pc:sldChg>
      <pc:sldChg chg="addSp delSp modSp">
        <pc:chgData name="Siguenza, Yasmin M CPO USN COMNAVSURFPAC (USA)" userId="S::yasmin.m.siguenza.mil@us.navy.mil::9be28e4e-3125-4f59-950c-561d6d4fa3dd" providerId="AD" clId="Web-{A10541C6-2D51-EB14-AD68-AE13024C6B12}" dt="2025-06-29T01:17:45.716" v="11"/>
        <pc:sldMkLst>
          <pc:docMk/>
          <pc:sldMk cId="996181783" sldId="282"/>
        </pc:sldMkLst>
      </pc:sldChg>
      <pc:sldChg chg="addSp delSp modSp">
        <pc:chgData name="Siguenza, Yasmin M CPO USN COMNAVSURFPAC (USA)" userId="S::yasmin.m.siguenza.mil@us.navy.mil::9be28e4e-3125-4f59-950c-561d6d4fa3dd" providerId="AD" clId="Web-{A10541C6-2D51-EB14-AD68-AE13024C6B12}" dt="2025-06-29T01:18:29.953" v="24" actId="1076"/>
        <pc:sldMkLst>
          <pc:docMk/>
          <pc:sldMk cId="1837179747" sldId="292"/>
        </pc:sldMkLst>
      </pc:sldChg>
      <pc:sldChg chg="del">
        <pc:chgData name="Siguenza, Yasmin M CPO USN COMNAVSURFPAC (USA)" userId="S::yasmin.m.siguenza.mil@us.navy.mil::9be28e4e-3125-4f59-950c-561d6d4fa3dd" providerId="AD" clId="Web-{A10541C6-2D51-EB14-AD68-AE13024C6B12}" dt="2025-06-29T01:19:04.657" v="25"/>
        <pc:sldMkLst>
          <pc:docMk/>
          <pc:sldMk cId="4049530264" sldId="293"/>
        </pc:sldMkLst>
      </pc:sldChg>
      <pc:sldChg chg="addSp modSp mod setBg">
        <pc:chgData name="Siguenza, Yasmin M CPO USN COMNAVSURFPAC (USA)" userId="S::yasmin.m.siguenza.mil@us.navy.mil::9be28e4e-3125-4f59-950c-561d6d4fa3dd" providerId="AD" clId="Web-{A10541C6-2D51-EB14-AD68-AE13024C6B12}" dt="2025-06-29T01:27:57.236" v="39"/>
        <pc:sldMkLst>
          <pc:docMk/>
          <pc:sldMk cId="3563571683" sldId="422"/>
        </pc:sldMkLst>
      </pc:sldChg>
      <pc:sldChg chg="addSp delSp modSp">
        <pc:chgData name="Siguenza, Yasmin M CPO USN COMNAVSURFPAC (USA)" userId="S::yasmin.m.siguenza.mil@us.navy.mil::9be28e4e-3125-4f59-950c-561d6d4fa3dd" providerId="AD" clId="Web-{A10541C6-2D51-EB14-AD68-AE13024C6B12}" dt="2025-06-29T01:27:11.794" v="37"/>
        <pc:sldMkLst>
          <pc:docMk/>
          <pc:sldMk cId="1069559239" sldId="423"/>
        </pc:sldMkLst>
      </pc:sldChg>
      <pc:sldChg chg="modSp add replId">
        <pc:chgData name="Siguenza, Yasmin M CPO USN COMNAVSURFPAC (USA)" userId="S::yasmin.m.siguenza.mil@us.navy.mil::9be28e4e-3125-4f59-950c-561d6d4fa3dd" providerId="AD" clId="Web-{A10541C6-2D51-EB14-AD68-AE13024C6B12}" dt="2025-06-29T01:27:28.201" v="38"/>
        <pc:sldMkLst>
          <pc:docMk/>
          <pc:sldMk cId="71521690" sldId="424"/>
        </pc:sldMkLst>
      </pc:sldChg>
    </pc:docChg>
  </pc:docChgLst>
  <pc:docChgLst>
    <pc:chgData name="Siguenza, Yasmin M CPO USN COMNAVSURFPAC (USA)" userId="S::yasmin.m.siguenza.mil@us.navy.mil::9be28e4e-3125-4f59-950c-561d6d4fa3dd" providerId="AD" clId="Web-{13AAB4F3-7DBA-F1B0-E80C-DD99A10087D7}"/>
    <pc:docChg chg="modSld">
      <pc:chgData name="Siguenza, Yasmin M CPO USN COMNAVSURFPAC (USA)" userId="S::yasmin.m.siguenza.mil@us.navy.mil::9be28e4e-3125-4f59-950c-561d6d4fa3dd" providerId="AD" clId="Web-{13AAB4F3-7DBA-F1B0-E80C-DD99A10087D7}" dt="2025-06-26T22:39:42.274" v="82" actId="1076"/>
      <pc:docMkLst>
        <pc:docMk/>
      </pc:docMkLst>
      <pc:sldChg chg="modSp">
        <pc:chgData name="Siguenza, Yasmin M CPO USN COMNAVSURFPAC (USA)" userId="S::yasmin.m.siguenza.mil@us.navy.mil::9be28e4e-3125-4f59-950c-561d6d4fa3dd" providerId="AD" clId="Web-{13AAB4F3-7DBA-F1B0-E80C-DD99A10087D7}" dt="2025-06-26T22:35:02.057" v="48" actId="20577"/>
        <pc:sldMkLst>
          <pc:docMk/>
          <pc:sldMk cId="2741062336" sldId="266"/>
        </pc:sldMkLst>
      </pc:sldChg>
      <pc:sldChg chg="addSp delSp modSp">
        <pc:chgData name="Siguenza, Yasmin M CPO USN COMNAVSURFPAC (USA)" userId="S::yasmin.m.siguenza.mil@us.navy.mil::9be28e4e-3125-4f59-950c-561d6d4fa3dd" providerId="AD" clId="Web-{13AAB4F3-7DBA-F1B0-E80C-DD99A10087D7}" dt="2025-06-26T22:39:42.274" v="82" actId="1076"/>
        <pc:sldMkLst>
          <pc:docMk/>
          <pc:sldMk cId="65938233" sldId="281"/>
        </pc:sldMkLst>
      </pc:sldChg>
    </pc:docChg>
  </pc:docChgLst>
  <pc:docChgLst>
    <pc:chgData name="Osborne, James R MCPO USN DCNO N1 (USA)" userId="S::james.r.osborne.mil@us.navy.mil::db38b5b9-a24d-48a5-8eba-4cddad04ac17" providerId="AD" clId="Web-{24065E4D-FB09-43B8-BE70-923430FFD417}"/>
    <pc:docChg chg="modSld">
      <pc:chgData name="Osborne, James R MCPO USN DCNO N1 (USA)" userId="S::james.r.osborne.mil@us.navy.mil::db38b5b9-a24d-48a5-8eba-4cddad04ac17" providerId="AD" clId="Web-{24065E4D-FB09-43B8-BE70-923430FFD417}" dt="2025-09-15T21:49:05.874" v="35"/>
      <pc:docMkLst>
        <pc:docMk/>
      </pc:docMkLst>
      <pc:sldChg chg="modSp modNotes">
        <pc:chgData name="Osborne, James R MCPO USN DCNO N1 (USA)" userId="S::james.r.osborne.mil@us.navy.mil::db38b5b9-a24d-48a5-8eba-4cddad04ac17" providerId="AD" clId="Web-{24065E4D-FB09-43B8-BE70-923430FFD417}" dt="2025-09-15T21:44:05.712" v="21"/>
        <pc:sldMkLst>
          <pc:docMk/>
          <pc:sldMk cId="3771608979" sldId="269"/>
        </pc:sldMkLst>
      </pc:sldChg>
      <pc:sldChg chg="modSp">
        <pc:chgData name="Osborne, James R MCPO USN DCNO N1 (USA)" userId="S::james.r.osborne.mil@us.navy.mil::db38b5b9-a24d-48a5-8eba-4cddad04ac17" providerId="AD" clId="Web-{24065E4D-FB09-43B8-BE70-923430FFD417}" dt="2025-09-15T21:47:39.998" v="30" actId="20577"/>
        <pc:sldMkLst>
          <pc:docMk/>
          <pc:sldMk cId="1799811654" sldId="271"/>
        </pc:sldMkLst>
      </pc:sldChg>
      <pc:sldChg chg="modSp">
        <pc:chgData name="Osborne, James R MCPO USN DCNO N1 (USA)" userId="S::james.r.osborne.mil@us.navy.mil::db38b5b9-a24d-48a5-8eba-4cddad04ac17" providerId="AD" clId="Web-{24065E4D-FB09-43B8-BE70-923430FFD417}" dt="2025-09-15T21:48:04.092" v="31" actId="20577"/>
        <pc:sldMkLst>
          <pc:docMk/>
          <pc:sldMk cId="1468560694" sldId="273"/>
        </pc:sldMkLst>
      </pc:sldChg>
      <pc:sldChg chg="modSp">
        <pc:chgData name="Osborne, James R MCPO USN DCNO N1 (USA)" userId="S::james.r.osborne.mil@us.navy.mil::db38b5b9-a24d-48a5-8eba-4cddad04ac17" providerId="AD" clId="Web-{24065E4D-FB09-43B8-BE70-923430FFD417}" dt="2025-09-15T21:44:47.823" v="24" actId="20577"/>
        <pc:sldMkLst>
          <pc:docMk/>
          <pc:sldMk cId="1091457462" sldId="275"/>
        </pc:sldMkLst>
      </pc:sldChg>
      <pc:sldChg chg="modNotes">
        <pc:chgData name="Osborne, James R MCPO USN DCNO N1 (USA)" userId="S::james.r.osborne.mil@us.navy.mil::db38b5b9-a24d-48a5-8eba-4cddad04ac17" providerId="AD" clId="Web-{24065E4D-FB09-43B8-BE70-923430FFD417}" dt="2025-09-15T21:48:35.405" v="32"/>
        <pc:sldMkLst>
          <pc:docMk/>
          <pc:sldMk cId="2577202393" sldId="276"/>
        </pc:sldMkLst>
      </pc:sldChg>
      <pc:sldChg chg="modSp">
        <pc:chgData name="Osborne, James R MCPO USN DCNO N1 (USA)" userId="S::james.r.osborne.mil@us.navy.mil::db38b5b9-a24d-48a5-8eba-4cddad04ac17" providerId="AD" clId="Web-{24065E4D-FB09-43B8-BE70-923430FFD417}" dt="2025-09-15T21:47:32.076" v="29" actId="20577"/>
        <pc:sldMkLst>
          <pc:docMk/>
          <pc:sldMk cId="4260548171" sldId="280"/>
        </pc:sldMkLst>
      </pc:sldChg>
      <pc:sldChg chg="modSp">
        <pc:chgData name="Osborne, James R MCPO USN DCNO N1 (USA)" userId="S::james.r.osborne.mil@us.navy.mil::db38b5b9-a24d-48a5-8eba-4cddad04ac17" providerId="AD" clId="Web-{24065E4D-FB09-43B8-BE70-923430FFD417}" dt="2025-09-15T21:47:22.685" v="28" actId="20577"/>
        <pc:sldMkLst>
          <pc:docMk/>
          <pc:sldMk cId="518188630" sldId="294"/>
        </pc:sldMkLst>
      </pc:sldChg>
      <pc:sldChg chg="modNotes">
        <pc:chgData name="Osborne, James R MCPO USN DCNO N1 (USA)" userId="S::james.r.osborne.mil@us.navy.mil::db38b5b9-a24d-48a5-8eba-4cddad04ac17" providerId="AD" clId="Web-{24065E4D-FB09-43B8-BE70-923430FFD417}" dt="2025-09-15T21:43:26.821" v="2"/>
        <pc:sldMkLst>
          <pc:docMk/>
          <pc:sldMk cId="20330549" sldId="297"/>
        </pc:sldMkLst>
      </pc:sldChg>
      <pc:sldChg chg="modNotes">
        <pc:chgData name="Osborne, James R MCPO USN DCNO N1 (USA)" userId="S::james.r.osborne.mil@us.navy.mil::db38b5b9-a24d-48a5-8eba-4cddad04ac17" providerId="AD" clId="Web-{24065E4D-FB09-43B8-BE70-923430FFD417}" dt="2025-09-15T21:49:05.874" v="35"/>
        <pc:sldMkLst>
          <pc:docMk/>
          <pc:sldMk cId="1074077800" sldId="425"/>
        </pc:sldMkLst>
      </pc:sldChg>
    </pc:docChg>
  </pc:docChgLst>
  <pc:docChgLst>
    <pc:chgData name="Edmonston, Douglas A SCPO USN CBC GULFPORT MS (USA)" userId="S::douglas.a.edmonston.mil@us.navy.mil::af5b9239-1866-4b1f-a601-d58887d30755" providerId="AD" clId="Web-{49A6D4F7-CCEF-C87E-1BEF-68D5774885F2}"/>
    <pc:docChg chg="modSld">
      <pc:chgData name="Edmonston, Douglas A SCPO USN CBC GULFPORT MS (USA)" userId="S::douglas.a.edmonston.mil@us.navy.mil::af5b9239-1866-4b1f-a601-d58887d30755" providerId="AD" clId="Web-{49A6D4F7-CCEF-C87E-1BEF-68D5774885F2}" dt="2025-07-11T17:41:24.149" v="54" actId="20577"/>
      <pc:docMkLst>
        <pc:docMk/>
      </pc:docMkLst>
      <pc:sldChg chg="modSp">
        <pc:chgData name="Edmonston, Douglas A SCPO USN CBC GULFPORT MS (USA)" userId="S::douglas.a.edmonston.mil@us.navy.mil::af5b9239-1866-4b1f-a601-d58887d30755" providerId="AD" clId="Web-{49A6D4F7-CCEF-C87E-1BEF-68D5774885F2}" dt="2025-07-11T17:41:24.149" v="54" actId="20577"/>
        <pc:sldMkLst>
          <pc:docMk/>
          <pc:sldMk cId="3802075418" sldId="270"/>
        </pc:sldMkLst>
      </pc:sldChg>
      <pc:sldChg chg="modSp">
        <pc:chgData name="Edmonston, Douglas A SCPO USN CBC GULFPORT MS (USA)" userId="S::douglas.a.edmonston.mil@us.navy.mil::af5b9239-1866-4b1f-a601-d58887d30755" providerId="AD" clId="Web-{49A6D4F7-CCEF-C87E-1BEF-68D5774885F2}" dt="2025-07-11T17:40:58.241" v="53" actId="1076"/>
        <pc:sldMkLst>
          <pc:docMk/>
          <pc:sldMk cId="2577202393" sldId="276"/>
        </pc:sldMkLst>
      </pc:sldChg>
      <pc:sldChg chg="modSp">
        <pc:chgData name="Edmonston, Douglas A SCPO USN CBC GULFPORT MS (USA)" userId="S::douglas.a.edmonston.mil@us.navy.mil::af5b9239-1866-4b1f-a601-d58887d30755" providerId="AD" clId="Web-{49A6D4F7-CCEF-C87E-1BEF-68D5774885F2}" dt="2025-07-11T17:39:49.658" v="27" actId="1076"/>
        <pc:sldMkLst>
          <pc:docMk/>
          <pc:sldMk cId="65938233" sldId="281"/>
        </pc:sldMkLst>
      </pc:sldChg>
      <pc:sldChg chg="modSp">
        <pc:chgData name="Edmonston, Douglas A SCPO USN CBC GULFPORT MS (USA)" userId="S::douglas.a.edmonston.mil@us.navy.mil::af5b9239-1866-4b1f-a601-d58887d30755" providerId="AD" clId="Web-{49A6D4F7-CCEF-C87E-1BEF-68D5774885F2}" dt="2025-07-11T17:39:26.016" v="25" actId="20577"/>
        <pc:sldMkLst>
          <pc:docMk/>
          <pc:sldMk cId="3683034296" sldId="291"/>
        </pc:sldMkLst>
      </pc:sldChg>
    </pc:docChg>
  </pc:docChgLst>
  <pc:docChgLst>
    <pc:chgData name="Siguenza, Yasmin M CPO USN COMNAVSURFPAC (USA)" userId="S::yasmin.m.siguenza.mil@us.navy.mil::9be28e4e-3125-4f59-950c-561d6d4fa3dd" providerId="AD" clId="Web-{C5448C15-A7A2-4B71-677E-8C9E51F66EE8}"/>
    <pc:docChg chg="addSld delSld modSld">
      <pc:chgData name="Siguenza, Yasmin M CPO USN COMNAVSURFPAC (USA)" userId="S::yasmin.m.siguenza.mil@us.navy.mil::9be28e4e-3125-4f59-950c-561d6d4fa3dd" providerId="AD" clId="Web-{C5448C15-A7A2-4B71-677E-8C9E51F66EE8}" dt="2025-07-08T18:58:24.498" v="13"/>
      <pc:docMkLst>
        <pc:docMk/>
      </pc:docMkLst>
      <pc:sldChg chg="modSp del">
        <pc:chgData name="Siguenza, Yasmin M CPO USN COMNAVSURFPAC (USA)" userId="S::yasmin.m.siguenza.mil@us.navy.mil::9be28e4e-3125-4f59-950c-561d6d4fa3dd" providerId="AD" clId="Web-{C5448C15-A7A2-4B71-677E-8C9E51F66EE8}" dt="2025-07-08T18:58:24.498" v="13"/>
        <pc:sldMkLst>
          <pc:docMk/>
          <pc:sldMk cId="3563571683" sldId="422"/>
        </pc:sldMkLst>
      </pc:sldChg>
      <pc:sldChg chg="modSp add replId">
        <pc:chgData name="Siguenza, Yasmin M CPO USN COMNAVSURFPAC (USA)" userId="S::yasmin.m.siguenza.mil@us.navy.mil::9be28e4e-3125-4f59-950c-561d6d4fa3dd" providerId="AD" clId="Web-{C5448C15-A7A2-4B71-677E-8C9E51F66EE8}" dt="2025-07-08T18:57:25.856" v="4" actId="20577"/>
        <pc:sldMkLst>
          <pc:docMk/>
          <pc:sldMk cId="1074077800" sldId="425"/>
        </pc:sldMkLst>
      </pc:sldChg>
      <pc:sldChg chg="modSp add replId">
        <pc:chgData name="Siguenza, Yasmin M CPO USN COMNAVSURFPAC (USA)" userId="S::yasmin.m.siguenza.mil@us.navy.mil::9be28e4e-3125-4f59-950c-561d6d4fa3dd" providerId="AD" clId="Web-{C5448C15-A7A2-4B71-677E-8C9E51F66EE8}" dt="2025-07-08T18:58:20.701" v="12" actId="20577"/>
        <pc:sldMkLst>
          <pc:docMk/>
          <pc:sldMk cId="3963977796" sldId="426"/>
        </pc:sldMkLst>
      </pc:sldChg>
    </pc:docChg>
  </pc:docChgLst>
  <pc:docChgLst>
    <pc:chgData name="Edmonston, Douglas A SCPO USN CBC GULFPORT MS (USA)" userId="S::douglas.a.edmonston.mil@us.navy.mil::af5b9239-1866-4b1f-a601-d58887d30755" providerId="AD" clId="Web-{CA7C00D5-F8EA-44B1-A87C-A27659F39AC8}"/>
    <pc:docChg chg="modSld">
      <pc:chgData name="Edmonston, Douglas A SCPO USN CBC GULFPORT MS (USA)" userId="S::douglas.a.edmonston.mil@us.navy.mil::af5b9239-1866-4b1f-a601-d58887d30755" providerId="AD" clId="Web-{CA7C00D5-F8EA-44B1-A87C-A27659F39AC8}" dt="2025-09-25T17:39:15.979" v="3" actId="20577"/>
      <pc:docMkLst>
        <pc:docMk/>
      </pc:docMkLst>
      <pc:sldChg chg="addSp modSp">
        <pc:chgData name="Edmonston, Douglas A SCPO USN CBC GULFPORT MS (USA)" userId="S::douglas.a.edmonston.mil@us.navy.mil::af5b9239-1866-4b1f-a601-d58887d30755" providerId="AD" clId="Web-{CA7C00D5-F8EA-44B1-A87C-A27659F39AC8}" dt="2025-09-25T17:39:15.979" v="3" actId="20577"/>
        <pc:sldMkLst>
          <pc:docMk/>
          <pc:sldMk cId="3199524514" sldId="420"/>
        </pc:sldMkLst>
      </pc:sldChg>
    </pc:docChg>
  </pc:docChgLst>
  <pc:docChgLst>
    <pc:chgData name="Edmonston, Douglas A SCPO USN CBC GULFPORT MS (USA)" userId="S::douglas.a.edmonston.mil@us.navy.mil::af5b9239-1866-4b1f-a601-d58887d30755" providerId="AD" clId="Web-{8DF73E0C-66EF-48B7-988B-4EB95B3776C9}"/>
    <pc:docChg chg="mod addSld delSld modSld sldOrd">
      <pc:chgData name="Edmonston, Douglas A SCPO USN CBC GULFPORT MS (USA)" userId="S::douglas.a.edmonston.mil@us.navy.mil::af5b9239-1866-4b1f-a601-d58887d30755" providerId="AD" clId="Web-{8DF73E0C-66EF-48B7-988B-4EB95B3776C9}" dt="2025-06-26T20:59:11.489" v="82" actId="20577"/>
      <pc:docMkLst>
        <pc:docMk/>
      </pc:docMkLst>
      <pc:sldChg chg="modSp">
        <pc:chgData name="Edmonston, Douglas A SCPO USN CBC GULFPORT MS (USA)" userId="S::douglas.a.edmonston.mil@us.navy.mil::af5b9239-1866-4b1f-a601-d58887d30755" providerId="AD" clId="Web-{8DF73E0C-66EF-48B7-988B-4EB95B3776C9}" dt="2025-06-26T20:35:48.186" v="8" actId="20577"/>
        <pc:sldMkLst>
          <pc:docMk/>
          <pc:sldMk cId="2741062336" sldId="266"/>
        </pc:sldMkLst>
      </pc:sldChg>
      <pc:sldChg chg="modSp">
        <pc:chgData name="Edmonston, Douglas A SCPO USN CBC GULFPORT MS (USA)" userId="S::douglas.a.edmonston.mil@us.navy.mil::af5b9239-1866-4b1f-a601-d58887d30755" providerId="AD" clId="Web-{8DF73E0C-66EF-48B7-988B-4EB95B3776C9}" dt="2025-06-26T20:52:36.217" v="51" actId="20577"/>
        <pc:sldMkLst>
          <pc:docMk/>
          <pc:sldMk cId="1468560694" sldId="273"/>
        </pc:sldMkLst>
      </pc:sldChg>
      <pc:sldChg chg="modSp">
        <pc:chgData name="Edmonston, Douglas A SCPO USN CBC GULFPORT MS (USA)" userId="S::douglas.a.edmonston.mil@us.navy.mil::af5b9239-1866-4b1f-a601-d58887d30755" providerId="AD" clId="Web-{8DF73E0C-66EF-48B7-988B-4EB95B3776C9}" dt="2025-06-26T20:59:11.489" v="82" actId="20577"/>
        <pc:sldMkLst>
          <pc:docMk/>
          <pc:sldMk cId="2577202393" sldId="276"/>
        </pc:sldMkLst>
      </pc:sldChg>
      <pc:sldChg chg="modSp ord">
        <pc:chgData name="Edmonston, Douglas A SCPO USN CBC GULFPORT MS (USA)" userId="S::douglas.a.edmonston.mil@us.navy.mil::af5b9239-1866-4b1f-a601-d58887d30755" providerId="AD" clId="Web-{8DF73E0C-66EF-48B7-988B-4EB95B3776C9}" dt="2025-06-26T20:54:17.438" v="60" actId="1076"/>
        <pc:sldMkLst>
          <pc:docMk/>
          <pc:sldMk cId="4260548171" sldId="280"/>
        </pc:sldMkLst>
      </pc:sldChg>
      <pc:sldChg chg="add del">
        <pc:chgData name="Edmonston, Douglas A SCPO USN CBC GULFPORT MS (USA)" userId="S::douglas.a.edmonston.mil@us.navy.mil::af5b9239-1866-4b1f-a601-d58887d30755" providerId="AD" clId="Web-{8DF73E0C-66EF-48B7-988B-4EB95B3776C9}" dt="2025-06-26T20:34:22.950" v="2"/>
        <pc:sldMkLst>
          <pc:docMk/>
          <pc:sldMk cId="4168273209" sldId="295"/>
        </pc:sldMkLst>
      </pc:sldChg>
      <pc:sldChg chg="ord">
        <pc:chgData name="Edmonston, Douglas A SCPO USN CBC GULFPORT MS (USA)" userId="S::douglas.a.edmonston.mil@us.navy.mil::af5b9239-1866-4b1f-a601-d58887d30755" providerId="AD" clId="Web-{8DF73E0C-66EF-48B7-988B-4EB95B3776C9}" dt="2025-06-26T20:36:33.171" v="10"/>
        <pc:sldMkLst>
          <pc:docMk/>
          <pc:sldMk cId="2950861636" sldId="296"/>
        </pc:sldMkLst>
      </pc:sldChg>
    </pc:docChg>
  </pc:docChgLst>
  <pc:docChgLst>
    <pc:chgData name="Gardner, Steven L PO1 USN NSSATC HQ (USA)" userId="S::steven.l.gardner16.mil@us.navy.mil::d40a2193-434a-4150-aa78-8e58895ac27f" providerId="AD" clId="Web-{9295F1D9-ED83-2D3B-9958-7D3D10A9D5B3}"/>
    <pc:docChg chg="modSld modMainMaster">
      <pc:chgData name="Gardner, Steven L PO1 USN NSSATC HQ (USA)" userId="S::steven.l.gardner16.mil@us.navy.mil::d40a2193-434a-4150-aa78-8e58895ac27f" providerId="AD" clId="Web-{9295F1D9-ED83-2D3B-9958-7D3D10A9D5B3}" dt="2025-06-10T01:47:50.400" v="3" actId="1076"/>
      <pc:docMkLst>
        <pc:docMk/>
      </pc:docMkLst>
      <pc:sldChg chg="mod">
        <pc:chgData name="Gardner, Steven L PO1 USN NSSATC HQ (USA)" userId="S::steven.l.gardner16.mil@us.navy.mil::d40a2193-434a-4150-aa78-8e58895ac27f" providerId="AD" clId="Web-{9295F1D9-ED83-2D3B-9958-7D3D10A9D5B3}" dt="2025-06-10T01:47:34.666" v="1"/>
        <pc:sldMkLst>
          <pc:docMk/>
          <pc:sldMk cId="2741062336" sldId="266"/>
        </pc:sldMkLst>
      </pc:sldChg>
      <pc:sldChg chg="mod">
        <pc:chgData name="Gardner, Steven L PO1 USN NSSATC HQ (USA)" userId="S::steven.l.gardner16.mil@us.navy.mil::d40a2193-434a-4150-aa78-8e58895ac27f" providerId="AD" clId="Web-{9295F1D9-ED83-2D3B-9958-7D3D10A9D5B3}" dt="2025-06-10T01:47:34.666" v="1"/>
        <pc:sldMkLst>
          <pc:docMk/>
          <pc:sldMk cId="3771608979" sldId="269"/>
        </pc:sldMkLst>
      </pc:sldChg>
      <pc:sldChg chg="mod">
        <pc:chgData name="Gardner, Steven L PO1 USN NSSATC HQ (USA)" userId="S::steven.l.gardner16.mil@us.navy.mil::d40a2193-434a-4150-aa78-8e58895ac27f" providerId="AD" clId="Web-{9295F1D9-ED83-2D3B-9958-7D3D10A9D5B3}" dt="2025-06-10T01:47:34.666" v="1"/>
        <pc:sldMkLst>
          <pc:docMk/>
          <pc:sldMk cId="3802075418" sldId="270"/>
        </pc:sldMkLst>
      </pc:sldChg>
      <pc:sldChg chg="mod">
        <pc:chgData name="Gardner, Steven L PO1 USN NSSATC HQ (USA)" userId="S::steven.l.gardner16.mil@us.navy.mil::d40a2193-434a-4150-aa78-8e58895ac27f" providerId="AD" clId="Web-{9295F1D9-ED83-2D3B-9958-7D3D10A9D5B3}" dt="2025-06-10T01:47:34.666" v="1"/>
        <pc:sldMkLst>
          <pc:docMk/>
          <pc:sldMk cId="1799811654" sldId="271"/>
        </pc:sldMkLst>
      </pc:sldChg>
      <pc:sldChg chg="mod">
        <pc:chgData name="Gardner, Steven L PO1 USN NSSATC HQ (USA)" userId="S::steven.l.gardner16.mil@us.navy.mil::d40a2193-434a-4150-aa78-8e58895ac27f" providerId="AD" clId="Web-{9295F1D9-ED83-2D3B-9958-7D3D10A9D5B3}" dt="2025-06-10T01:47:34.666" v="1"/>
        <pc:sldMkLst>
          <pc:docMk/>
          <pc:sldMk cId="1468560694" sldId="273"/>
        </pc:sldMkLst>
      </pc:sldChg>
      <pc:sldChg chg="mod">
        <pc:chgData name="Gardner, Steven L PO1 USN NSSATC HQ (USA)" userId="S::steven.l.gardner16.mil@us.navy.mil::d40a2193-434a-4150-aa78-8e58895ac27f" providerId="AD" clId="Web-{9295F1D9-ED83-2D3B-9958-7D3D10A9D5B3}" dt="2025-06-10T01:47:34.666" v="1"/>
        <pc:sldMkLst>
          <pc:docMk/>
          <pc:sldMk cId="3487810262" sldId="274"/>
        </pc:sldMkLst>
      </pc:sldChg>
      <pc:sldChg chg="mod">
        <pc:chgData name="Gardner, Steven L PO1 USN NSSATC HQ (USA)" userId="S::steven.l.gardner16.mil@us.navy.mil::d40a2193-434a-4150-aa78-8e58895ac27f" providerId="AD" clId="Web-{9295F1D9-ED83-2D3B-9958-7D3D10A9D5B3}" dt="2025-06-10T01:47:34.666" v="1"/>
        <pc:sldMkLst>
          <pc:docMk/>
          <pc:sldMk cId="1091457462" sldId="275"/>
        </pc:sldMkLst>
      </pc:sldChg>
      <pc:sldChg chg="mod">
        <pc:chgData name="Gardner, Steven L PO1 USN NSSATC HQ (USA)" userId="S::steven.l.gardner16.mil@us.navy.mil::d40a2193-434a-4150-aa78-8e58895ac27f" providerId="AD" clId="Web-{9295F1D9-ED83-2D3B-9958-7D3D10A9D5B3}" dt="2025-06-10T01:47:34.666" v="1"/>
        <pc:sldMkLst>
          <pc:docMk/>
          <pc:sldMk cId="2577202393" sldId="276"/>
        </pc:sldMkLst>
      </pc:sldChg>
      <pc:sldChg chg="mod">
        <pc:chgData name="Gardner, Steven L PO1 USN NSSATC HQ (USA)" userId="S::steven.l.gardner16.mil@us.navy.mil::d40a2193-434a-4150-aa78-8e58895ac27f" providerId="AD" clId="Web-{9295F1D9-ED83-2D3B-9958-7D3D10A9D5B3}" dt="2025-06-10T01:47:34.666" v="1"/>
        <pc:sldMkLst>
          <pc:docMk/>
          <pc:sldMk cId="4260548171" sldId="280"/>
        </pc:sldMkLst>
      </pc:sldChg>
      <pc:sldChg chg="mod">
        <pc:chgData name="Gardner, Steven L PO1 USN NSSATC HQ (USA)" userId="S::steven.l.gardner16.mil@us.navy.mil::d40a2193-434a-4150-aa78-8e58895ac27f" providerId="AD" clId="Web-{9295F1D9-ED83-2D3B-9958-7D3D10A9D5B3}" dt="2025-06-10T01:47:34.666" v="1"/>
        <pc:sldMkLst>
          <pc:docMk/>
          <pc:sldMk cId="65938233" sldId="281"/>
        </pc:sldMkLst>
      </pc:sldChg>
      <pc:sldChg chg="mod">
        <pc:chgData name="Gardner, Steven L PO1 USN NSSATC HQ (USA)" userId="S::steven.l.gardner16.mil@us.navy.mil::d40a2193-434a-4150-aa78-8e58895ac27f" providerId="AD" clId="Web-{9295F1D9-ED83-2D3B-9958-7D3D10A9D5B3}" dt="2025-06-10T01:47:34.666" v="1"/>
        <pc:sldMkLst>
          <pc:docMk/>
          <pc:sldMk cId="996181783" sldId="282"/>
        </pc:sldMkLst>
      </pc:sldChg>
      <pc:sldChg chg="mod">
        <pc:chgData name="Gardner, Steven L PO1 USN NSSATC HQ (USA)" userId="S::steven.l.gardner16.mil@us.navy.mil::d40a2193-434a-4150-aa78-8e58895ac27f" providerId="AD" clId="Web-{9295F1D9-ED83-2D3B-9958-7D3D10A9D5B3}" dt="2025-06-10T01:47:34.666" v="1"/>
        <pc:sldMkLst>
          <pc:docMk/>
          <pc:sldMk cId="108875192" sldId="285"/>
        </pc:sldMkLst>
      </pc:sldChg>
      <pc:sldChg chg="mod">
        <pc:chgData name="Gardner, Steven L PO1 USN NSSATC HQ (USA)" userId="S::steven.l.gardner16.mil@us.navy.mil::d40a2193-434a-4150-aa78-8e58895ac27f" providerId="AD" clId="Web-{9295F1D9-ED83-2D3B-9958-7D3D10A9D5B3}" dt="2025-06-10T01:47:34.666" v="1"/>
        <pc:sldMkLst>
          <pc:docMk/>
          <pc:sldMk cId="3683034296" sldId="291"/>
        </pc:sldMkLst>
      </pc:sldChg>
      <pc:sldChg chg="mod">
        <pc:chgData name="Gardner, Steven L PO1 USN NSSATC HQ (USA)" userId="S::steven.l.gardner16.mil@us.navy.mil::d40a2193-434a-4150-aa78-8e58895ac27f" providerId="AD" clId="Web-{9295F1D9-ED83-2D3B-9958-7D3D10A9D5B3}" dt="2025-06-10T01:47:34.666" v="1"/>
        <pc:sldMkLst>
          <pc:docMk/>
          <pc:sldMk cId="1837179747" sldId="292"/>
        </pc:sldMkLst>
      </pc:sldChg>
      <pc:sldChg chg="mod">
        <pc:chgData name="Gardner, Steven L PO1 USN NSSATC HQ (USA)" userId="S::steven.l.gardner16.mil@us.navy.mil::d40a2193-434a-4150-aa78-8e58895ac27f" providerId="AD" clId="Web-{9295F1D9-ED83-2D3B-9958-7D3D10A9D5B3}" dt="2025-06-10T01:47:34.666" v="1"/>
        <pc:sldMkLst>
          <pc:docMk/>
          <pc:sldMk cId="4049530264" sldId="293"/>
        </pc:sldMkLst>
      </pc:sldChg>
      <pc:sldChg chg="mod">
        <pc:chgData name="Gardner, Steven L PO1 USN NSSATC HQ (USA)" userId="S::steven.l.gardner16.mil@us.navy.mil::d40a2193-434a-4150-aa78-8e58895ac27f" providerId="AD" clId="Web-{9295F1D9-ED83-2D3B-9958-7D3D10A9D5B3}" dt="2025-06-10T01:47:34.666" v="1"/>
        <pc:sldMkLst>
          <pc:docMk/>
          <pc:sldMk cId="518188630" sldId="294"/>
        </pc:sldMkLst>
      </pc:sldChg>
      <pc:sldChg chg="mod">
        <pc:chgData name="Gardner, Steven L PO1 USN NSSATC HQ (USA)" userId="S::steven.l.gardner16.mil@us.navy.mil::d40a2193-434a-4150-aa78-8e58895ac27f" providerId="AD" clId="Web-{9295F1D9-ED83-2D3B-9958-7D3D10A9D5B3}" dt="2025-06-10T01:47:34.666" v="1"/>
        <pc:sldMkLst>
          <pc:docMk/>
          <pc:sldMk cId="4168273209" sldId="295"/>
        </pc:sldMkLst>
      </pc:sldChg>
      <pc:sldChg chg="mod">
        <pc:chgData name="Gardner, Steven L PO1 USN NSSATC HQ (USA)" userId="S::steven.l.gardner16.mil@us.navy.mil::d40a2193-434a-4150-aa78-8e58895ac27f" providerId="AD" clId="Web-{9295F1D9-ED83-2D3B-9958-7D3D10A9D5B3}" dt="2025-06-10T01:47:34.666" v="1"/>
        <pc:sldMkLst>
          <pc:docMk/>
          <pc:sldMk cId="2950861636" sldId="296"/>
        </pc:sldMkLst>
      </pc:sldChg>
      <pc:sldChg chg="mod">
        <pc:chgData name="Gardner, Steven L PO1 USN NSSATC HQ (USA)" userId="S::steven.l.gardner16.mil@us.navy.mil::d40a2193-434a-4150-aa78-8e58895ac27f" providerId="AD" clId="Web-{9295F1D9-ED83-2D3B-9958-7D3D10A9D5B3}" dt="2025-06-10T01:47:34.666" v="1"/>
        <pc:sldMkLst>
          <pc:docMk/>
          <pc:sldMk cId="20330549" sldId="297"/>
        </pc:sldMkLst>
      </pc:sldChg>
      <pc:sldChg chg="modSp mod setBg">
        <pc:chgData name="Gardner, Steven L PO1 USN NSSATC HQ (USA)" userId="S::steven.l.gardner16.mil@us.navy.mil::d40a2193-434a-4150-aa78-8e58895ac27f" providerId="AD" clId="Web-{9295F1D9-ED83-2D3B-9958-7D3D10A9D5B3}" dt="2025-06-10T01:47:50.400" v="3" actId="1076"/>
        <pc:sldMkLst>
          <pc:docMk/>
          <pc:sldMk cId="3199524514" sldId="420"/>
        </pc:sldMkLst>
      </pc:sldChg>
      <pc:sldChg chg="mod">
        <pc:chgData name="Gardner, Steven L PO1 USN NSSATC HQ (USA)" userId="S::steven.l.gardner16.mil@us.navy.mil::d40a2193-434a-4150-aa78-8e58895ac27f" providerId="AD" clId="Web-{9295F1D9-ED83-2D3B-9958-7D3D10A9D5B3}" dt="2025-06-10T01:47:34.666" v="1"/>
        <pc:sldMkLst>
          <pc:docMk/>
          <pc:sldMk cId="3563571683" sldId="422"/>
        </pc:sldMkLst>
      </pc:sldChg>
      <pc:sldChg chg="mod">
        <pc:chgData name="Gardner, Steven L PO1 USN NSSATC HQ (USA)" userId="S::steven.l.gardner16.mil@us.navy.mil::d40a2193-434a-4150-aa78-8e58895ac27f" providerId="AD" clId="Web-{9295F1D9-ED83-2D3B-9958-7D3D10A9D5B3}" dt="2025-06-10T01:47:34.666" v="1"/>
        <pc:sldMkLst>
          <pc:docMk/>
          <pc:sldMk cId="1069559239" sldId="423"/>
        </pc:sldMkLst>
      </pc:sldChg>
      <pc:sldMasterChg chg="mod setBg modSldLayout">
        <pc:chgData name="Gardner, Steven L PO1 USN NSSATC HQ (USA)" userId="S::steven.l.gardner16.mil@us.navy.mil::d40a2193-434a-4150-aa78-8e58895ac27f" providerId="AD" clId="Web-{9295F1D9-ED83-2D3B-9958-7D3D10A9D5B3}" dt="2025-06-10T01:47:34.666" v="1"/>
        <pc:sldMasterMkLst>
          <pc:docMk/>
          <pc:sldMasterMk cId="286658635" sldId="2147483648"/>
        </pc:sldMasterMkLst>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1968001571" sldId="2147483649"/>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138798859" sldId="2147483650"/>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3749142307" sldId="2147483651"/>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78434413" sldId="2147483652"/>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3988357692" sldId="2147483653"/>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630757127" sldId="2147483654"/>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4047162886" sldId="2147483655"/>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2702850072" sldId="2147483656"/>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577177832" sldId="2147483657"/>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3779414302" sldId="2147483658"/>
          </pc:sldLayoutMkLst>
        </pc:sldLayoutChg>
        <pc:sldLayoutChg chg="mod setFolMasterObjs">
          <pc:chgData name="Gardner, Steven L PO1 USN NSSATC HQ (USA)" userId="S::steven.l.gardner16.mil@us.navy.mil::d40a2193-434a-4150-aa78-8e58895ac27f" providerId="AD" clId="Web-{9295F1D9-ED83-2D3B-9958-7D3D10A9D5B3}" dt="2025-06-10T01:47:34.666" v="1"/>
          <pc:sldLayoutMkLst>
            <pc:docMk/>
            <pc:sldMasterMk cId="286658635" sldId="2147483648"/>
            <pc:sldLayoutMk cId="2800896687" sldId="2147483659"/>
          </pc:sldLayoutMkLst>
        </pc:sldLayoutChg>
      </pc:sldMasterChg>
    </pc:docChg>
  </pc:docChgLst>
  <pc:docChgLst>
    <pc:chgData name="Williams, Shanita A (Nita) SCPO USN CHNAVPERS MIL TN (USA)" userId="10c8b57d-dcf9-4aa0-971e-00895dee932e" providerId="ADAL" clId="{4B2C83BB-B4E3-420E-A7D6-E46589FCE163}"/>
    <pc:docChg chg="modSld">
      <pc:chgData name="Williams, Shanita A (Nita) SCPO USN CHNAVPERS MIL TN (USA)" userId="10c8b57d-dcf9-4aa0-971e-00895dee932e" providerId="ADAL" clId="{4B2C83BB-B4E3-420E-A7D6-E46589FCE163}" dt="2025-12-09T20:25:29.677" v="0" actId="20577"/>
      <pc:docMkLst>
        <pc:docMk/>
      </pc:docMkLst>
      <pc:sldChg chg="modSp mod">
        <pc:chgData name="Williams, Shanita A (Nita) SCPO USN CHNAVPERS MIL TN (USA)" userId="10c8b57d-dcf9-4aa0-971e-00895dee932e" providerId="ADAL" clId="{4B2C83BB-B4E3-420E-A7D6-E46589FCE163}" dt="2025-12-09T20:25:29.677" v="0" actId="20577"/>
        <pc:sldMkLst>
          <pc:docMk/>
          <pc:sldMk cId="1247336920" sldId="427"/>
        </pc:sldMkLst>
        <pc:spChg chg="mod">
          <ac:chgData name="Williams, Shanita A (Nita) SCPO USN CHNAVPERS MIL TN (USA)" userId="10c8b57d-dcf9-4aa0-971e-00895dee932e" providerId="ADAL" clId="{4B2C83BB-B4E3-420E-A7D6-E46589FCE163}" dt="2025-12-09T20:25:29.677" v="0" actId="20577"/>
          <ac:spMkLst>
            <pc:docMk/>
            <pc:sldMk cId="1247336920" sldId="427"/>
            <ac:spMk id="4" creationId="{14B7725F-DFE1-3114-5D02-6A7ACE6890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Recommended Facilitation Time:  30 mins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55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baseline="0">
                <a:cs typeface="Calibri"/>
              </a:rPr>
              <a:t>Provides access to personnel searches and individual personnel data including My Sailor Info, My Career History, My Alert History, My Preferences, and My Resume.</a:t>
            </a:r>
          </a:p>
          <a:p>
            <a:endParaRPr lang="en-US" baseline="0">
              <a:cs typeface="Calibri"/>
            </a:endParaRPr>
          </a:p>
          <a:p>
            <a:r>
              <a:rPr lang="en-US" baseline="0">
                <a:cs typeface="Calibri"/>
              </a:rPr>
              <a:t>**Explain the fields</a:t>
            </a:r>
            <a:r>
              <a:rPr lang="en-US">
                <a:cs typeface="Calibri"/>
              </a:rPr>
              <a:t>: </a:t>
            </a:r>
          </a:p>
          <a:p>
            <a:r>
              <a:rPr lang="en-US">
                <a:cs typeface="Calibri"/>
              </a:rPr>
              <a:t>Sailor Info</a:t>
            </a:r>
          </a:p>
          <a:p>
            <a:r>
              <a:rPr lang="en-US">
                <a:cs typeface="Calibri"/>
              </a:rPr>
              <a:t>JOBs </a:t>
            </a:r>
          </a:p>
          <a:p>
            <a:r>
              <a:rPr lang="en-US">
                <a:cs typeface="Calibri"/>
              </a:rPr>
              <a:t>My applications</a:t>
            </a:r>
          </a:p>
          <a:p>
            <a:r>
              <a:rPr lang="en-US">
                <a:cs typeface="Calibri"/>
              </a:rPr>
              <a:t>My conversion opportunities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03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cs typeface="Calibri"/>
              </a:rPr>
              <a:t>NONE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32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Applies to all Sailors matching Sailors interests with their aptitudes.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72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b="1">
                <a:cs typeface="Calibri"/>
              </a:rPr>
              <a:t>-</a:t>
            </a:r>
            <a:r>
              <a:rPr lang="en-US">
                <a:cs typeface="Calibri"/>
              </a:rPr>
              <a:t>Component changes include: (Active Component (AC)/Training and Administration of Reserve (TAR)/Selected Reserves)</a:t>
            </a:r>
            <a:endParaRPr lang="en-US" b="1"/>
          </a:p>
          <a:p>
            <a:r>
              <a:rPr lang="en-US">
                <a:cs typeface="Calibri"/>
              </a:rPr>
              <a:t>      AC/TAR to SELRES; SELRES to AC/TAR </a:t>
            </a:r>
            <a:endParaRPr lang="en-US"/>
          </a:p>
          <a:p>
            <a:r>
              <a:rPr lang="en-US"/>
              <a:t>-SELRES applications are made via CWAY, with auto-created applications for those with remaining MSO for 4+2+2 sailors. </a:t>
            </a:r>
            <a:endParaRPr lang="en-US">
              <a:cs typeface="Calibri"/>
            </a:endParaRPr>
          </a:p>
          <a:p>
            <a:r>
              <a:rPr lang="en-US">
                <a:cs typeface="Calibri"/>
              </a:rPr>
              <a:t>-PACT Marketplace- used to track PACT intentions and designation progress</a:t>
            </a:r>
          </a:p>
          <a:p>
            <a:pPr marL="0" lvl="0" indent="0">
              <a:buFont typeface="+mj-lt"/>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17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The Sailor Self-Service Access enables individual Sailors with an internet connection and a common access card (CAC) to directly access C-WAY functions, as well as view their entire C-WAY record.</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57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Please state the purpose of CWAY Self-service and where Sailors can find it?</a:t>
            </a:r>
          </a:p>
          <a:p>
            <a:endParaRPr lang="en-US">
              <a:cs typeface="Calibri"/>
            </a:endParaRPr>
          </a:p>
          <a:p>
            <a:r>
              <a:rPr lang="en-US" b="1">
                <a:cs typeface="Calibri"/>
              </a:rPr>
              <a:t>ANSWER:</a:t>
            </a:r>
          </a:p>
          <a:p>
            <a:r>
              <a:rPr lang="en-US"/>
              <a:t>Corporate Information Technology system which provides a mechanism for matching personnel inventory to requirements with the best performing Sailors/BOL.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42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a:t>FACILITATOR GUIDE:</a:t>
            </a:r>
            <a:endParaRPr lang="en-US" b="1">
              <a:cs typeface="Calibri"/>
            </a:endParaRPr>
          </a:p>
          <a:p>
            <a:pPr>
              <a:defRPr/>
            </a:pPr>
            <a:r>
              <a:rPr lang="en-US">
                <a:latin typeface="Arial"/>
                <a:cs typeface="Arial"/>
              </a:rPr>
              <a:t>Sailors should verify their record at least annually and after every reenlistment for accuracy</a:t>
            </a:r>
          </a:p>
          <a:p>
            <a:pPr marL="0" marR="0" lvl="0" indent="0" algn="l" defTabSz="914400">
              <a:lnSpc>
                <a:spcPct val="100000"/>
              </a:lnSpc>
              <a:spcBef>
                <a:spcPts val="0"/>
              </a:spcBef>
              <a:spcAft>
                <a:spcPts val="0"/>
              </a:spcAft>
              <a:buNone/>
              <a:tabLst/>
              <a:defRPr/>
            </a:pPr>
            <a:r>
              <a:rPr lang="en-US" b="0" i="0">
                <a:effectLst/>
                <a:latin typeface="Arial"/>
                <a:cs typeface="Arial"/>
              </a:rPr>
              <a:t>Montgomery GI Bill Elections can be submitted between 180 and 270 days after the service members Active Duty Service Date</a:t>
            </a:r>
            <a:r>
              <a:rPr lang="en-US" b="1" i="0">
                <a:effectLst/>
                <a:latin typeface="Arial"/>
                <a:cs typeface="Arial"/>
              </a:rPr>
              <a:t>. </a:t>
            </a:r>
            <a:endParaRPr lang="en-US" b="0">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51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Walk members through the features of NSIPS Self service: </a:t>
            </a:r>
          </a:p>
          <a:p>
            <a:r>
              <a:rPr lang="en-US">
                <a:latin typeface="Calibri"/>
                <a:ea typeface="Calibri"/>
                <a:cs typeface="Calibri"/>
              </a:rPr>
              <a:t>ESR (</a:t>
            </a:r>
            <a:r>
              <a:rPr lang="en-US" err="1">
                <a:latin typeface="Calibri"/>
                <a:ea typeface="Calibri"/>
                <a:cs typeface="Calibri"/>
              </a:rPr>
              <a:t>eLeave</a:t>
            </a:r>
            <a:r>
              <a:rPr lang="en-US">
                <a:latin typeface="Calibri"/>
                <a:ea typeface="Calibri"/>
                <a:cs typeface="Calibri"/>
              </a:rPr>
              <a:t>/RED DA/EAW/Montgomery GI BILL election/CDB)</a:t>
            </a:r>
          </a:p>
          <a:p>
            <a:r>
              <a:rPr lang="en-US">
                <a:latin typeface="Calibri"/>
                <a:ea typeface="Calibri"/>
                <a:cs typeface="Calibri"/>
              </a:rPr>
              <a:t>Career Information Management (Retirement/SRB/ESRP Calculator)</a:t>
            </a:r>
          </a:p>
          <a:p>
            <a:r>
              <a:rPr lang="en-US">
                <a:latin typeface="Calibri"/>
                <a:ea typeface="Calibri"/>
                <a:cs typeface="Calibri"/>
              </a:rPr>
              <a:t>Go over updating email/address/phone number. Why it is important!</a:t>
            </a:r>
          </a:p>
        </p:txBody>
      </p:sp>
      <p:sp>
        <p:nvSpPr>
          <p:cNvPr id="4" name="Slide Number Placeholder 3"/>
          <p:cNvSpPr>
            <a:spLocks noGrp="1"/>
          </p:cNvSpPr>
          <p:nvPr>
            <p:ph type="sldNum" sz="quarter" idx="5"/>
          </p:nvPr>
        </p:nvSpPr>
        <p:spPr/>
        <p:txBody>
          <a:bodyPr/>
          <a:lstStyle/>
          <a:p>
            <a:fld id="{41C1ADCF-32D8-418E-BB9E-77375191B9AF}" type="slidenum">
              <a:rPr lang="en-US" smtClean="0"/>
              <a:t>18</a:t>
            </a:fld>
            <a:endParaRPr lang="en-US"/>
          </a:p>
        </p:txBody>
      </p:sp>
    </p:spTree>
    <p:extLst>
      <p:ext uri="{BB962C8B-B14F-4D97-AF65-F5344CB8AC3E}">
        <p14:creationId xmlns:p14="http://schemas.microsoft.com/office/powerpoint/2010/main" val="347679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pPr marL="228600" indent="-228600">
              <a:lnSpc>
                <a:spcPct val="90000"/>
              </a:lnSpc>
              <a:spcBef>
                <a:spcPts val="1000"/>
              </a:spcBef>
              <a:buAutoNum type="arabicPeriod"/>
            </a:pPr>
            <a:r>
              <a:rPr lang="en-US"/>
              <a:t>Who is affected by CWAY?</a:t>
            </a:r>
            <a:endParaRPr lang="en-US">
              <a:cs typeface="Calibri" panose="020F0502020204030204"/>
            </a:endParaRPr>
          </a:p>
          <a:p>
            <a:pPr>
              <a:lnSpc>
                <a:spcPct val="90000"/>
              </a:lnSpc>
              <a:spcBef>
                <a:spcPts val="1000"/>
              </a:spcBef>
            </a:pPr>
            <a:r>
              <a:rPr lang="en-US" b="1">
                <a:cs typeface="Calibri" panose="020F0502020204030204"/>
              </a:rPr>
              <a:t>ANSWER:</a:t>
            </a:r>
            <a:r>
              <a:rPr lang="en-US">
                <a:cs typeface="Calibri" panose="020F0502020204030204"/>
              </a:rPr>
              <a:t> </a:t>
            </a:r>
            <a:r>
              <a:rPr lang="en-US"/>
              <a:t>Paygrades E3-E6, with 14 years or less of active service between their active-duty service date (ADSD) and their current expiration of active obligated service (SEAOS) require CWAY quotas for retention; PACT Sailors; and component changes (AC2RC, RC2AC)</a:t>
            </a:r>
            <a:endParaRPr lang="en-US">
              <a:cs typeface="Calibri" panose="020F0502020204030204"/>
            </a:endParaRPr>
          </a:p>
          <a:p>
            <a:pPr>
              <a:lnSpc>
                <a:spcPct val="90000"/>
              </a:lnSpc>
              <a:spcBef>
                <a:spcPts val="1000"/>
              </a:spcBef>
            </a:pPr>
            <a:r>
              <a:rPr lang="en-US"/>
              <a:t>2.  What is the purpose of the JOIN survey?</a:t>
            </a:r>
            <a:endParaRPr lang="en-US">
              <a:cs typeface="Calibri" panose="020F0502020204030204"/>
            </a:endParaRPr>
          </a:p>
          <a:p>
            <a:pPr>
              <a:lnSpc>
                <a:spcPct val="90000"/>
              </a:lnSpc>
              <a:spcBef>
                <a:spcPts val="1000"/>
              </a:spcBef>
            </a:pPr>
            <a:r>
              <a:rPr lang="en-US" b="1"/>
              <a:t>ANSWER: </a:t>
            </a:r>
            <a:r>
              <a:rPr lang="en-US"/>
              <a:t> Job interest assessment tool that supports recruits and Sailors making rating entry and rating conversation decisions.</a:t>
            </a:r>
            <a:endParaRPr lang="en-US">
              <a:cs typeface="Calibri"/>
            </a:endParaRPr>
          </a:p>
          <a:p>
            <a:pPr>
              <a:lnSpc>
                <a:spcPct val="90000"/>
              </a:lnSpc>
              <a:spcBef>
                <a:spcPts val="1000"/>
              </a:spcBef>
            </a:pPr>
            <a:r>
              <a:rPr lang="en-US"/>
              <a:t>3.  What are some of the items you can view in BOL?</a:t>
            </a:r>
            <a:endParaRPr lang="en-US">
              <a:cs typeface="Calibri"/>
            </a:endParaRPr>
          </a:p>
          <a:p>
            <a:pPr>
              <a:lnSpc>
                <a:spcPct val="90000"/>
              </a:lnSpc>
              <a:spcBef>
                <a:spcPts val="1000"/>
              </a:spcBef>
            </a:pPr>
            <a:r>
              <a:rPr lang="en-US" b="1"/>
              <a:t>ANSWER</a:t>
            </a:r>
            <a:r>
              <a:rPr lang="en-US" b="1">
                <a:cs typeface="Calibri"/>
              </a:rPr>
              <a:t>: </a:t>
            </a:r>
            <a:r>
              <a:rPr lang="en-US"/>
              <a:t>CWAY/CWAY Self-Service, Official Military Personnel File (OMPF), Personnel Summary Records (PSR I, II, III), eNAVFIT, Individual Medical Readiness (IMR) status, Navy Personnel Command Document Services, Name Change, Letter to the Selection Board,  and Award locator</a:t>
            </a:r>
            <a:endParaRPr lang="en-US">
              <a:cs typeface="Calibri"/>
            </a:endParaRPr>
          </a:p>
          <a:p>
            <a:pPr>
              <a:lnSpc>
                <a:spcPct val="90000"/>
              </a:lnSpc>
              <a:spcBef>
                <a:spcPts val="1000"/>
              </a:spcBef>
            </a:pPr>
            <a:r>
              <a:rPr lang="en-US"/>
              <a:t>4. What is the purpose of MyNavy Assignment?</a:t>
            </a:r>
            <a:endParaRPr lang="en-US">
              <a:cs typeface="Calibri" panose="020F0502020204030204"/>
            </a:endParaRPr>
          </a:p>
          <a:p>
            <a:pPr>
              <a:lnSpc>
                <a:spcPct val="90000"/>
              </a:lnSpc>
              <a:spcBef>
                <a:spcPts val="1000"/>
              </a:spcBef>
            </a:pPr>
            <a:r>
              <a:rPr lang="en-US" b="1">
                <a:cs typeface="Calibri" panose="020F0502020204030204"/>
              </a:rPr>
              <a:t>ANSWER:</a:t>
            </a:r>
            <a:r>
              <a:rPr lang="en-US">
                <a:cs typeface="Calibri" panose="020F0502020204030204"/>
              </a:rPr>
              <a:t> </a:t>
            </a:r>
            <a:r>
              <a:rPr lang="en-US"/>
              <a:t>Web-based system that allows Sailors to view/apply for available jobs, as well as apply for conversion opportunities</a:t>
            </a:r>
            <a:endParaRPr lang="en-US">
              <a:cs typeface="Calibri" panose="020F0502020204030204"/>
            </a:endParaRPr>
          </a:p>
          <a:p>
            <a:pPr>
              <a:lnSpc>
                <a:spcPct val="90000"/>
              </a:lnSpc>
              <a:spcBef>
                <a:spcPts val="1000"/>
              </a:spcBef>
            </a:pPr>
            <a:r>
              <a:rPr lang="en-US">
                <a:cs typeface="Calibri" panose="020F0502020204030204"/>
              </a:rPr>
              <a:t>5. What are some things you can view on the Sailor Landing Page in </a:t>
            </a:r>
            <a:r>
              <a:rPr lang="en-US" err="1">
                <a:cs typeface="Calibri" panose="020F0502020204030204"/>
              </a:rPr>
              <a:t>MyNavy</a:t>
            </a:r>
            <a:r>
              <a:rPr lang="en-US">
                <a:cs typeface="Calibri" panose="020F0502020204030204"/>
              </a:rPr>
              <a:t> Portal?</a:t>
            </a:r>
          </a:p>
          <a:p>
            <a:pPr>
              <a:lnSpc>
                <a:spcPct val="90000"/>
              </a:lnSpc>
              <a:spcBef>
                <a:spcPts val="1000"/>
              </a:spcBef>
            </a:pPr>
            <a:r>
              <a:rPr lang="en-US" b="1">
                <a:cs typeface="Calibri" panose="020F0502020204030204"/>
              </a:rPr>
              <a:t>ANSWER: </a:t>
            </a:r>
            <a:r>
              <a:rPr lang="en-US" b="0">
                <a:cs typeface="Calibri" panose="020F0502020204030204"/>
              </a:rPr>
              <a:t>Sailor Profile, Important dates, Advancement dates, MNA </a:t>
            </a:r>
            <a:r>
              <a:rPr lang="en-US" b="0" err="1">
                <a:cs typeface="Calibri" panose="020F0502020204030204"/>
              </a:rPr>
              <a:t>negiotiation</a:t>
            </a:r>
            <a:r>
              <a:rPr lang="en-US" b="0">
                <a:cs typeface="Calibri" panose="020F0502020204030204"/>
              </a:rPr>
              <a:t> window, Performance Eval due dates, Physical Readiness date, </a:t>
            </a:r>
            <a:r>
              <a:rPr lang="en-US" b="0" err="1">
                <a:cs typeface="Calibri" panose="020F0502020204030204"/>
              </a:rPr>
              <a:t>eLeave</a:t>
            </a:r>
            <a:r>
              <a:rPr lang="en-US" b="0">
                <a:cs typeface="Calibri" panose="020F0502020204030204"/>
              </a:rPr>
              <a:t>, 1306/7, View case status via MNCC.</a:t>
            </a:r>
          </a:p>
          <a:p>
            <a:pPr>
              <a:lnSpc>
                <a:spcPct val="90000"/>
              </a:lnSpc>
              <a:spcBef>
                <a:spcPts val="1000"/>
              </a:spcBef>
            </a:pPr>
            <a:r>
              <a:rPr lang="en-US" b="0">
                <a:cs typeface="Calibri" panose="020F0502020204030204"/>
              </a:rPr>
              <a:t>6. What is the timeframe to elect in or out of the Montgomery GI Bill?</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b="1">
                <a:cs typeface="Calibri" panose="020F0502020204030204"/>
              </a:rPr>
              <a:t>ANSWER: </a:t>
            </a:r>
            <a:r>
              <a:rPr lang="en-US" b="0" i="0">
                <a:solidFill>
                  <a:srgbClr val="416291"/>
                </a:solidFill>
                <a:effectLst/>
                <a:latin typeface="Arial" panose="020B0604020202020204" pitchFamily="34" charset="0"/>
                <a:cs typeface="Calibri" panose="020F0502020204030204"/>
              </a:rPr>
              <a:t>B</a:t>
            </a:r>
            <a:r>
              <a:rPr lang="en-US" b="0" i="0">
                <a:solidFill>
                  <a:srgbClr val="416291"/>
                </a:solidFill>
                <a:effectLst/>
                <a:latin typeface="Arial" panose="020B0604020202020204" pitchFamily="34" charset="0"/>
              </a:rPr>
              <a:t>etween 180 and 270 days after the service members Active Duty Service Date (ADSD).</a:t>
            </a:r>
            <a:endParaRPr lang="en-US">
              <a:solidFill>
                <a:srgbClr val="FFC000"/>
              </a:solidFill>
            </a:endParaRPr>
          </a:p>
          <a:p>
            <a:pPr>
              <a:lnSpc>
                <a:spcPct val="90000"/>
              </a:lnSpc>
              <a:spcBef>
                <a:spcPts val="1000"/>
              </a:spcBef>
            </a:pPr>
            <a:endParaRPr lang="en-US" b="1">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639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2431-43EE-F7E8-777C-60DE710106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4AE056-E398-C414-93DE-6F48AA9A1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E3708F-7005-2B4E-47FA-377C7D3A469B}"/>
              </a:ext>
            </a:extLst>
          </p:cNvPr>
          <p:cNvSpPr>
            <a:spLocks noGrp="1"/>
          </p:cNvSpPr>
          <p:nvPr>
            <p:ph type="body" idx="1"/>
          </p:nvPr>
        </p:nvSpPr>
        <p:spPr/>
        <p:txBody>
          <a:bodyPr/>
          <a:lstStyle/>
          <a:p>
            <a:pPr marL="228600" indent="-228600">
              <a:lnSpc>
                <a:spcPct val="90000"/>
              </a:lnSpc>
              <a:spcBef>
                <a:spcPts val="1000"/>
              </a:spcBef>
              <a:buAutoNum type="arabicPeriod"/>
            </a:pPr>
            <a:r>
              <a:rPr lang="en-US" dirty="0"/>
              <a:t>Who is affected by CWAY?</a:t>
            </a:r>
            <a:endParaRPr lang="en-US" dirty="0">
              <a:cs typeface="Calibri" panose="020F0502020204030204"/>
            </a:endParaRPr>
          </a:p>
          <a:p>
            <a:pPr>
              <a:lnSpc>
                <a:spcPct val="90000"/>
              </a:lnSpc>
              <a:spcBef>
                <a:spcPts val="1000"/>
              </a:spcBef>
            </a:pPr>
            <a:r>
              <a:rPr lang="en-US" b="1" dirty="0">
                <a:cs typeface="Calibri" panose="020F0502020204030204"/>
              </a:rPr>
              <a:t>ANSWER:</a:t>
            </a:r>
            <a:r>
              <a:rPr lang="en-US" dirty="0">
                <a:cs typeface="Calibri" panose="020F0502020204030204"/>
              </a:rPr>
              <a:t> </a:t>
            </a:r>
            <a:r>
              <a:rPr lang="en-US" dirty="0"/>
              <a:t>Paygrades E3-E6, with 14 years or less of active service between their active-duty service date (ADSD) and their current expiration of active obligated service (SEAOS) require CWAY quotas for retention; PACT Sailors; and component changes (AC2RC, RC2AC)</a:t>
            </a:r>
            <a:endParaRPr lang="en-US" dirty="0">
              <a:cs typeface="Calibri" panose="020F0502020204030204"/>
            </a:endParaRPr>
          </a:p>
          <a:p>
            <a:pPr>
              <a:lnSpc>
                <a:spcPct val="90000"/>
              </a:lnSpc>
              <a:spcBef>
                <a:spcPts val="1000"/>
              </a:spcBef>
            </a:pPr>
            <a:r>
              <a:rPr lang="en-US" dirty="0"/>
              <a:t>2.  What is the purpose of the JOIN survey?</a:t>
            </a:r>
            <a:endParaRPr lang="en-US" dirty="0">
              <a:cs typeface="Calibri" panose="020F0502020204030204"/>
            </a:endParaRPr>
          </a:p>
          <a:p>
            <a:pPr>
              <a:lnSpc>
                <a:spcPct val="90000"/>
              </a:lnSpc>
              <a:spcBef>
                <a:spcPts val="1000"/>
              </a:spcBef>
            </a:pPr>
            <a:r>
              <a:rPr lang="en-US" b="1" dirty="0"/>
              <a:t>ANSWER: </a:t>
            </a:r>
            <a:r>
              <a:rPr lang="en-US" dirty="0"/>
              <a:t> Job interest assessment tool that supports recruits and Sailors making rating entry and rating conversation decisions.</a:t>
            </a:r>
            <a:endParaRPr lang="en-US" dirty="0">
              <a:cs typeface="Calibri"/>
            </a:endParaRPr>
          </a:p>
          <a:p>
            <a:pPr>
              <a:lnSpc>
                <a:spcPct val="90000"/>
              </a:lnSpc>
              <a:spcBef>
                <a:spcPts val="1000"/>
              </a:spcBef>
            </a:pPr>
            <a:r>
              <a:rPr lang="en-US" dirty="0"/>
              <a:t>3.  What are some of the items you can view in BOL?</a:t>
            </a:r>
            <a:endParaRPr lang="en-US" dirty="0">
              <a:cs typeface="Calibri"/>
            </a:endParaRPr>
          </a:p>
          <a:p>
            <a:pPr>
              <a:lnSpc>
                <a:spcPct val="90000"/>
              </a:lnSpc>
              <a:spcBef>
                <a:spcPts val="1000"/>
              </a:spcBef>
            </a:pPr>
            <a:r>
              <a:rPr lang="en-US" b="1" dirty="0"/>
              <a:t>ANSWER</a:t>
            </a:r>
            <a:r>
              <a:rPr lang="en-US" b="1" dirty="0">
                <a:cs typeface="Calibri"/>
              </a:rPr>
              <a:t>: </a:t>
            </a:r>
            <a:r>
              <a:rPr lang="en-US" dirty="0"/>
              <a:t>CWAY/CWAY Self-Service, Official Military Personnel File (OMPF), Personnel Summary Records (PSR I, II, III), </a:t>
            </a:r>
            <a:r>
              <a:rPr lang="en-US" dirty="0" err="1"/>
              <a:t>eNAVFIT</a:t>
            </a:r>
            <a:r>
              <a:rPr lang="en-US" dirty="0"/>
              <a:t>, Individual Medical Readiness (IMR) status, Navy Personnel Command Document Services, Name Change, Letter to the Selection Board,  and Award locator</a:t>
            </a:r>
            <a:endParaRPr lang="en-US" dirty="0">
              <a:cs typeface="Calibri"/>
            </a:endParaRPr>
          </a:p>
          <a:p>
            <a:pPr>
              <a:lnSpc>
                <a:spcPct val="90000"/>
              </a:lnSpc>
              <a:spcBef>
                <a:spcPts val="1000"/>
              </a:spcBef>
            </a:pPr>
            <a:r>
              <a:rPr lang="en-US" dirty="0"/>
              <a:t>4. What is the purpose of </a:t>
            </a:r>
            <a:r>
              <a:rPr lang="en-US" dirty="0" err="1"/>
              <a:t>MyNavy</a:t>
            </a:r>
            <a:r>
              <a:rPr lang="en-US" dirty="0"/>
              <a:t> Assignment?</a:t>
            </a:r>
            <a:endParaRPr lang="en-US" dirty="0">
              <a:cs typeface="Calibri" panose="020F0502020204030204"/>
            </a:endParaRPr>
          </a:p>
          <a:p>
            <a:pPr>
              <a:lnSpc>
                <a:spcPct val="90000"/>
              </a:lnSpc>
              <a:spcBef>
                <a:spcPts val="1000"/>
              </a:spcBef>
            </a:pPr>
            <a:r>
              <a:rPr lang="en-US" b="1" dirty="0">
                <a:cs typeface="Calibri" panose="020F0502020204030204"/>
              </a:rPr>
              <a:t>ANSWER:</a:t>
            </a:r>
            <a:r>
              <a:rPr lang="en-US" dirty="0">
                <a:cs typeface="Calibri" panose="020F0502020204030204"/>
              </a:rPr>
              <a:t> </a:t>
            </a:r>
            <a:r>
              <a:rPr lang="en-US" dirty="0"/>
              <a:t>Web-based system that allows Sailors to view/apply for available jobs, as well as apply for conversion opportunities</a:t>
            </a:r>
            <a:endParaRPr lang="en-US" dirty="0">
              <a:cs typeface="Calibri" panose="020F0502020204030204"/>
            </a:endParaRPr>
          </a:p>
          <a:p>
            <a:pPr>
              <a:lnSpc>
                <a:spcPct val="90000"/>
              </a:lnSpc>
              <a:spcBef>
                <a:spcPts val="1000"/>
              </a:spcBef>
            </a:pPr>
            <a:r>
              <a:rPr lang="en-US" dirty="0">
                <a:cs typeface="Calibri" panose="020F0502020204030204"/>
              </a:rPr>
              <a:t>5. What are some things you can view on the Sailor Landing Page in </a:t>
            </a:r>
            <a:r>
              <a:rPr lang="en-US" dirty="0" err="1">
                <a:cs typeface="Calibri" panose="020F0502020204030204"/>
              </a:rPr>
              <a:t>MyNavy</a:t>
            </a:r>
            <a:r>
              <a:rPr lang="en-US" dirty="0">
                <a:cs typeface="Calibri" panose="020F0502020204030204"/>
              </a:rPr>
              <a:t> Portal?</a:t>
            </a:r>
          </a:p>
          <a:p>
            <a:pPr>
              <a:lnSpc>
                <a:spcPct val="90000"/>
              </a:lnSpc>
              <a:spcBef>
                <a:spcPts val="1000"/>
              </a:spcBef>
            </a:pPr>
            <a:r>
              <a:rPr lang="en-US" b="1" dirty="0">
                <a:cs typeface="Calibri" panose="020F0502020204030204"/>
              </a:rPr>
              <a:t>ANSWER: </a:t>
            </a:r>
            <a:r>
              <a:rPr lang="en-US" b="0" dirty="0">
                <a:cs typeface="Calibri" panose="020F0502020204030204"/>
              </a:rPr>
              <a:t>Sailor Profile, Important dates, Advancement dates, MNA </a:t>
            </a:r>
            <a:r>
              <a:rPr lang="en-US" b="0" dirty="0" err="1">
                <a:cs typeface="Calibri" panose="020F0502020204030204"/>
              </a:rPr>
              <a:t>negiotiation</a:t>
            </a:r>
            <a:r>
              <a:rPr lang="en-US" b="0" dirty="0">
                <a:cs typeface="Calibri" panose="020F0502020204030204"/>
              </a:rPr>
              <a:t> window, Performance Eval due dates, Physical Readiness date, </a:t>
            </a:r>
            <a:r>
              <a:rPr lang="en-US" b="0" dirty="0" err="1">
                <a:cs typeface="Calibri" panose="020F0502020204030204"/>
              </a:rPr>
              <a:t>eLeave</a:t>
            </a:r>
            <a:r>
              <a:rPr lang="en-US" b="0" dirty="0">
                <a:cs typeface="Calibri" panose="020F0502020204030204"/>
              </a:rPr>
              <a:t>, 1306/7, View case status via MNCC.</a:t>
            </a:r>
          </a:p>
          <a:p>
            <a:pPr>
              <a:lnSpc>
                <a:spcPct val="90000"/>
              </a:lnSpc>
              <a:spcBef>
                <a:spcPts val="1000"/>
              </a:spcBef>
            </a:pPr>
            <a:r>
              <a:rPr lang="en-US" b="0" dirty="0">
                <a:cs typeface="Calibri" panose="020F0502020204030204"/>
              </a:rPr>
              <a:t>6. What is the timeframe to elect in or out of the Montgomery GI Bill?</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b="1" dirty="0">
                <a:cs typeface="Calibri" panose="020F0502020204030204"/>
              </a:rPr>
              <a:t>ANSWER: </a:t>
            </a:r>
            <a:r>
              <a:rPr lang="en-US" b="0" i="0" dirty="0">
                <a:effectLst/>
                <a:latin typeface="Arial"/>
                <a:cs typeface="Arial"/>
              </a:rPr>
              <a:t>Between 180 and 270 days after the service members Active Duty Service Date (ADSD).</a:t>
            </a:r>
            <a:endParaRPr lang="en-US" dirty="0">
              <a:latin typeface="Arial"/>
              <a:cs typeface="Arial"/>
            </a:endParaRPr>
          </a:p>
          <a:p>
            <a:pPr>
              <a:lnSpc>
                <a:spcPct val="90000"/>
              </a:lnSpc>
              <a:spcBef>
                <a:spcPts val="1000"/>
              </a:spcBef>
            </a:pPr>
            <a:endParaRPr lang="en-US" b="1" dirty="0">
              <a:cs typeface="Calibri" panose="020F0502020204030204"/>
            </a:endParaRPr>
          </a:p>
        </p:txBody>
      </p:sp>
      <p:sp>
        <p:nvSpPr>
          <p:cNvPr id="4" name="Slide Number Placeholder 3">
            <a:extLst>
              <a:ext uri="{FF2B5EF4-FFF2-40B4-BE49-F238E27FC236}">
                <a16:creationId xmlns:a16="http://schemas.microsoft.com/office/drawing/2014/main" id="{2C7EED93-BA9E-3CCA-9438-BCC1A75CAE0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08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FACILITATOR</a:t>
            </a:r>
            <a:r>
              <a:rPr lang="en-US" b="1" baseline="0">
                <a:cs typeface="Calibri"/>
              </a:rPr>
              <a:t> GUIDE:</a:t>
            </a:r>
          </a:p>
          <a:p>
            <a:r>
              <a:rPr lang="en-US" baseline="0">
                <a:cs typeface="Calibri"/>
              </a:rPr>
              <a:t>Review</a:t>
            </a:r>
            <a:r>
              <a:rPr lang="en-US">
                <a:cs typeface="Calibri"/>
              </a:rPr>
              <a:t> </a:t>
            </a:r>
            <a:r>
              <a:rPr lang="en-US" baseline="0">
                <a:cs typeface="Calibri"/>
              </a:rPr>
              <a:t>objectives</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62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BE649-26E4-2337-13CE-5F815573D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8CBF0E-DB12-E084-3500-D77C8C724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D2DE40-CBDF-3EF4-8A3D-4CEA8784DCB2}"/>
              </a:ext>
            </a:extLst>
          </p:cNvPr>
          <p:cNvSpPr>
            <a:spLocks noGrp="1"/>
          </p:cNvSpPr>
          <p:nvPr>
            <p:ph type="body" idx="1"/>
          </p:nvPr>
        </p:nvSpPr>
        <p:spPr/>
        <p:txBody>
          <a:bodyPr/>
          <a:lstStyle/>
          <a:p>
            <a:r>
              <a:rPr lang="en-US" b="1" dirty="0">
                <a:cs typeface="Calibri"/>
              </a:rPr>
              <a:t>FACILITATOR</a:t>
            </a:r>
            <a:r>
              <a:rPr lang="en-US" b="1" baseline="0" dirty="0">
                <a:cs typeface="Calibri"/>
              </a:rPr>
              <a:t> GUIDE: </a:t>
            </a:r>
          </a:p>
          <a:p>
            <a:r>
              <a:rPr lang="en-US" b="1" dirty="0">
                <a:cs typeface="Calibri"/>
              </a:rPr>
              <a:t>Questions to ask the class:</a:t>
            </a:r>
          </a:p>
          <a:p>
            <a:r>
              <a:rPr lang="en-US" dirty="0">
                <a:cs typeface="Calibri"/>
              </a:rPr>
              <a:t>What is the purpose of a CDB? What is the CDB Schedule? What is the PACT CDB Schedule? How many</a:t>
            </a:r>
            <a:r>
              <a:rPr lang="en-US" baseline="0" dirty="0">
                <a:cs typeface="Calibri"/>
              </a:rPr>
              <a:t> years is your MSO? Where to find LaDR? Timelines for TAPS?</a:t>
            </a:r>
            <a:endParaRPr lang="en-US" dirty="0">
              <a:cs typeface="Calibri"/>
            </a:endParaRPr>
          </a:p>
          <a:p>
            <a:r>
              <a:rPr lang="en-US" dirty="0">
                <a:cs typeface="Calibri"/>
              </a:rPr>
              <a:t>Presenter can tailor review questions to the audience.</a:t>
            </a:r>
          </a:p>
          <a:p>
            <a:endParaRPr lang="en-US" dirty="0">
              <a:cs typeface="Calibri"/>
            </a:endParaRPr>
          </a:p>
        </p:txBody>
      </p:sp>
      <p:sp>
        <p:nvSpPr>
          <p:cNvPr id="4" name="Slide Number Placeholder 3">
            <a:extLst>
              <a:ext uri="{FF2B5EF4-FFF2-40B4-BE49-F238E27FC236}">
                <a16:creationId xmlns:a16="http://schemas.microsoft.com/office/drawing/2014/main" id="{EDBE3867-8245-F3F8-001E-DFAD746D74E4}"/>
              </a:ext>
            </a:extLst>
          </p:cNvPr>
          <p:cNvSpPr>
            <a:spLocks noGrp="1"/>
          </p:cNvSpPr>
          <p:nvPr>
            <p:ph type="sldNum" sz="quarter" idx="5"/>
          </p:nvPr>
        </p:nvSpPr>
        <p:spPr/>
        <p:txBody>
          <a:bodyPr/>
          <a:lstStyle/>
          <a:p>
            <a:fld id="{D5ACEE01-41AF-2A4D-9C8A-1F63ADF14122}" type="slidenum">
              <a:rPr lang="en-US" smtClean="0"/>
              <a:t>21</a:t>
            </a:fld>
            <a:endParaRPr lang="en-US"/>
          </a:p>
        </p:txBody>
      </p:sp>
    </p:spTree>
    <p:extLst>
      <p:ext uri="{BB962C8B-B14F-4D97-AF65-F5344CB8AC3E}">
        <p14:creationId xmlns:p14="http://schemas.microsoft.com/office/powerpoint/2010/main" val="712782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FACILITATOR</a:t>
            </a:r>
            <a:r>
              <a:rPr lang="en-US" b="1" baseline="0" dirty="0">
                <a:cs typeface="Calibri"/>
              </a:rPr>
              <a:t> GUIDE:</a:t>
            </a:r>
          </a:p>
          <a:p>
            <a:r>
              <a:rPr lang="en-US" b="0" baseline="0" dirty="0">
                <a:cs typeface="Calibri"/>
              </a:rPr>
              <a:t>Review references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97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a:t>FACILITATOR GUIDE:</a:t>
            </a:r>
            <a:endParaRPr lang="en-US"/>
          </a:p>
          <a:p>
            <a:r>
              <a:rPr lang="en-US" b="0"/>
              <a:t>Quick Links</a:t>
            </a:r>
            <a:r>
              <a:rPr lang="en-US" b="1"/>
              <a:t>:</a:t>
            </a:r>
            <a:r>
              <a:rPr lang="en-US"/>
              <a:t> A convenient section for sailors to access various Navy websites and programs, such as NSIPS, BOL, MNA, </a:t>
            </a:r>
            <a:r>
              <a:rPr lang="en-US" err="1"/>
              <a:t>MyNavyHR</a:t>
            </a:r>
            <a:r>
              <a:rPr lang="en-US"/>
              <a:t>, and more.</a:t>
            </a:r>
            <a:br>
              <a:rPr lang="en-US"/>
            </a:br>
            <a:r>
              <a:rPr lang="en-US" b="0"/>
              <a:t>Career &amp; Life Events: </a:t>
            </a:r>
            <a:r>
              <a:rPr lang="en-US"/>
              <a:t>Important career milestones and life events updates for sailors.</a:t>
            </a:r>
            <a:br>
              <a:rPr lang="en-US"/>
            </a:br>
            <a:r>
              <a:rPr lang="en-US" b="0" err="1"/>
              <a:t>MyNavy</a:t>
            </a:r>
            <a:r>
              <a:rPr lang="en-US" b="0"/>
              <a:t> HR Info &amp; Sailor Landing Page Login: </a:t>
            </a:r>
            <a:r>
              <a:rPr lang="en-US"/>
              <a:t>Direct access to </a:t>
            </a:r>
            <a:r>
              <a:rPr lang="en-US" err="1"/>
              <a:t>MyNavy</a:t>
            </a:r>
            <a:r>
              <a:rPr lang="en-US"/>
              <a:t> HR information and the Sailor Landing Page login</a:t>
            </a:r>
            <a:endParaRPr lang="en-US">
              <a:solidFill>
                <a:srgbClr val="FFC000"/>
              </a:solidFill>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290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b="1"/>
              <a:t>FACILITATOR GUIDE:</a:t>
            </a:r>
            <a:endParaRPr lang="en-US"/>
          </a:p>
          <a:p>
            <a:r>
              <a:rPr lang="en-US">
                <a:cs typeface="Calibri"/>
              </a:rPr>
              <a:t>Briefly touch on each item and what they are.  Do not go into depth as several are further explained in the brief.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433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Sailor Landing Page: </a:t>
            </a:r>
            <a:r>
              <a:rPr lang="en-US"/>
              <a:t>Provides key information including your upcoming advancement exam date, the current phase of </a:t>
            </a:r>
            <a:r>
              <a:rPr lang="en-US" err="1"/>
              <a:t>MyNavy</a:t>
            </a:r>
            <a:r>
              <a:rPr lang="en-US"/>
              <a:t> Assignment, due dates for evaluations and midterms, and the current Physical Readiness Cycle.</a:t>
            </a:r>
          </a:p>
          <a:p>
            <a:r>
              <a:rPr lang="en-US" b="0" err="1"/>
              <a:t>MyCareer</a:t>
            </a:r>
            <a:r>
              <a:rPr lang="en-US" b="0"/>
              <a:t>: allows Sailors to view human resources (HR) data and job aids to support Career &amp; Life Event tasks.</a:t>
            </a:r>
          </a:p>
          <a:p>
            <a:r>
              <a:rPr lang="en-US" b="0" err="1"/>
              <a:t>MyCase</a:t>
            </a:r>
            <a:r>
              <a:rPr lang="en-US" b="0"/>
              <a:t> Status: allows users to view status of </a:t>
            </a:r>
            <a:r>
              <a:rPr lang="en-US" err="1"/>
              <a:t>MyNavy</a:t>
            </a:r>
            <a:r>
              <a:rPr lang="en-US"/>
              <a:t> Career</a:t>
            </a:r>
            <a:r>
              <a:rPr lang="en-US" b="0"/>
              <a:t> Center (MNCC) service requests.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3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MyNavy Assignment (MNA) is designed and used by Sailors, Command Career Counselors, and command personnel.  The Web-based system allows Sailors to view available billets and make applications. MNA provides Sailors more options, greater career flexibility and increased transparency. MNA supports </a:t>
            </a:r>
            <a:r>
              <a:rPr lang="en-US" err="1"/>
              <a:t>MyNavy</a:t>
            </a:r>
            <a:r>
              <a:rPr lang="en-US"/>
              <a:t> HR goals to transform MNHR, deliver Sailor 2025, and man the fleet to support a 21st Century fighting force.</a:t>
            </a:r>
          </a:p>
          <a:p>
            <a:r>
              <a:rPr lang="en-US">
                <a:cs typeface="Calibri"/>
              </a:rPr>
              <a:t>AC/TAR Sailors applying for Reenlistment and Conversion apply in My Navy Assignments during their PRD window.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146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cs typeface="Calibri"/>
              </a:rPr>
              <a:t>Emphasize the tutorial, schedule, detailer contact info, and resources.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47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GUIDE:</a:t>
            </a:r>
            <a:endParaRPr lang="en-US" dirty="0"/>
          </a:p>
          <a:p>
            <a:r>
              <a:rPr lang="en-US" dirty="0">
                <a:cs typeface="Calibri"/>
              </a:rPr>
              <a:t>Displays detailer current information, additional notes from detailer, Sailors information, application history, and recourses</a:t>
            </a:r>
          </a:p>
          <a:p>
            <a:endParaRPr lang="en-US" dirty="0">
              <a:cs typeface="Calibri"/>
            </a:endParaRPr>
          </a:p>
          <a:p>
            <a:r>
              <a:rPr lang="en-US" b="1" dirty="0"/>
              <a:t>ADDITIONAL NOTES:</a:t>
            </a:r>
            <a:endParaRPr lang="en-US" b="1" dirty="0">
              <a:cs typeface="Calibri"/>
            </a:endParaRPr>
          </a:p>
          <a:p>
            <a:r>
              <a:rPr lang="en-US" dirty="0">
                <a:cs typeface="Calibri"/>
              </a:rPr>
              <a:t>The Sailor Conversion Opportunities Page (SCOP) is gateway to MNA’s added conversion functionality. Job conversion opportunities are filtered based on Year Group and a Sailor’s personal information. </a:t>
            </a:r>
            <a:endParaRPr lang="en-US" dirty="0"/>
          </a:p>
          <a:p>
            <a:r>
              <a:rPr lang="en-US" dirty="0"/>
              <a:t>My Resume provides a snapshot of service record to highlight professional skills, personal details and experience. </a:t>
            </a:r>
          </a:p>
          <a:p>
            <a:r>
              <a:rPr lang="en-US" dirty="0"/>
              <a:t>The Sailor Resume page details information such as: Assignment History, NECs, Warfare, Professional Information, Education and Language  Performance Data, Physical Fitness, Family Information, and Resume Comments.</a:t>
            </a:r>
          </a:p>
          <a:p>
            <a:r>
              <a:rPr lang="en-US" dirty="0">
                <a:cs typeface="Calibri"/>
              </a:rPr>
              <a:t>Touch on why it's important for members to have updated contact information and update preferences prior to going into their window.  Recommended to update 18 months prior to PRD.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1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12/10/2025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12/10/2025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navyassignment.navy.mil/mna/Index.actio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my.navy.mil/index.html" TargetMode="External"/><Relationship Id="rId5" Type="http://schemas.openxmlformats.org/officeDocument/2006/relationships/hyperlink" Target="https://www.nsips.cloud.navy.mil/nsipsclo_landing/index.html&#8203;%20%20&#8203;" TargetMode="External"/><Relationship Id="rId4" Type="http://schemas.openxmlformats.org/officeDocument/2006/relationships/hyperlink" Target="https://www.bol.navy.mil/B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0" y="3227769"/>
            <a:ext cx="12192000" cy="535391"/>
          </a:xfrm>
        </p:spPr>
        <p:txBody>
          <a:bodyPr vert="horz" lIns="91440" tIns="45720" rIns="91440" bIns="45720" rtlCol="0" anchor="t">
            <a:noAutofit/>
          </a:bodyPr>
          <a:lstStyle/>
          <a:p>
            <a:r>
              <a:rPr lang="en-US" sz="3200" b="1">
                <a:latin typeface="Times New Roman"/>
                <a:ea typeface="Calibri"/>
                <a:cs typeface="Calibri"/>
              </a:rPr>
              <a:t>Self-Service </a:t>
            </a:r>
          </a:p>
        </p:txBody>
      </p:sp>
    </p:spTree>
    <p:extLst>
      <p:ext uri="{BB962C8B-B14F-4D97-AF65-F5344CB8AC3E}">
        <p14:creationId xmlns:p14="http://schemas.microsoft.com/office/powerpoint/2010/main" val="3199524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9470" t="13530" r="12993" b="11999"/>
          <a:stretch/>
        </p:blipFill>
        <p:spPr>
          <a:xfrm>
            <a:off x="1141615" y="1398195"/>
            <a:ext cx="9906000" cy="4212498"/>
          </a:xfrm>
          <a:prstGeom prst="rect">
            <a:avLst/>
          </a:prstGeom>
          <a:ln>
            <a:solidFill>
              <a:schemeClr val="tx1"/>
            </a:solidFill>
          </a:ln>
        </p:spPr>
      </p:pic>
      <p:sp>
        <p:nvSpPr>
          <p:cNvPr id="7" name="Title 1">
            <a:extLst>
              <a:ext uri="{FF2B5EF4-FFF2-40B4-BE49-F238E27FC236}">
                <a16:creationId xmlns:a16="http://schemas.microsoft.com/office/drawing/2014/main" id="{223409DA-D8A6-C8D2-5AFC-CC96731DBEB0}"/>
              </a:ext>
            </a:extLst>
          </p:cNvPr>
          <p:cNvSpPr>
            <a:spLocks noGrp="1"/>
          </p:cNvSpPr>
          <p:nvPr>
            <p:ph type="title"/>
          </p:nvPr>
        </p:nvSpPr>
        <p:spPr>
          <a:xfrm>
            <a:off x="88" y="-3402"/>
            <a:ext cx="12188534" cy="1343851"/>
          </a:xfrm>
        </p:spPr>
        <p:txBody>
          <a:bodyPr>
            <a:normAutofit/>
          </a:bodyPr>
          <a:lstStyle/>
          <a:p>
            <a:pPr algn="ctr"/>
            <a:r>
              <a:rPr lang="en-US" sz="3200" b="1">
                <a:latin typeface="Times New Roman"/>
                <a:ea typeface="Calibri"/>
                <a:cs typeface="Calibri"/>
              </a:rPr>
              <a:t>MyNavy Assignment </a:t>
            </a:r>
            <a:br>
              <a:rPr lang="en-US" sz="3200" b="1">
                <a:latin typeface="Times New Roman"/>
                <a:ea typeface="Calibri"/>
                <a:cs typeface="Calibri"/>
              </a:rPr>
            </a:br>
            <a:r>
              <a:rPr lang="en-US" sz="3200" b="1">
                <a:latin typeface="Times New Roman"/>
                <a:ea typeface="Calibri"/>
                <a:cs typeface="Calibri"/>
              </a:rPr>
              <a:t>Homepage</a:t>
            </a:r>
          </a:p>
        </p:txBody>
      </p:sp>
    </p:spTree>
    <p:extLst>
      <p:ext uri="{BB962C8B-B14F-4D97-AF65-F5344CB8AC3E}">
        <p14:creationId xmlns:p14="http://schemas.microsoft.com/office/powerpoint/2010/main" val="183717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 y="3371"/>
            <a:ext cx="12192930" cy="1343851"/>
          </a:xfrm>
        </p:spPr>
        <p:txBody>
          <a:bodyPr>
            <a:normAutofit/>
          </a:bodyPr>
          <a:lstStyle/>
          <a:p>
            <a:pPr algn="ctr"/>
            <a:r>
              <a:rPr lang="en-US" sz="3200" b="1">
                <a:latin typeface="Times New Roman"/>
                <a:ea typeface="Calibri"/>
                <a:cs typeface="Calibri"/>
              </a:rPr>
              <a:t>BUPERS Online </a:t>
            </a:r>
            <a:br>
              <a:rPr lang="en-US" sz="3200" b="1">
                <a:latin typeface="Times New Roman"/>
                <a:ea typeface="Calibri"/>
                <a:cs typeface="Calibri"/>
              </a:rPr>
            </a:br>
            <a:r>
              <a:rPr lang="en-US" sz="3200" b="1">
                <a:latin typeface="Times New Roman"/>
                <a:ea typeface="Calibri"/>
                <a:cs typeface="Calibri"/>
              </a:rPr>
              <a:t>(BOL)</a:t>
            </a:r>
            <a:endParaRPr lang="en-US" sz="3200" b="1">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880661" y="1376870"/>
            <a:ext cx="8435340" cy="4101350"/>
          </a:xfrm>
        </p:spPr>
        <p:txBody>
          <a:bodyPr vert="horz" lIns="91440" tIns="45720" rIns="91440" bIns="45720" rtlCol="0" anchor="t">
            <a:noAutofit/>
          </a:bodyPr>
          <a:lstStyle/>
          <a:p>
            <a:pPr marL="0" indent="0">
              <a:buNone/>
            </a:pPr>
            <a:r>
              <a:rPr lang="en-US" sz="2200">
                <a:latin typeface="Times New Roman"/>
                <a:cs typeface="Calibri"/>
              </a:rPr>
              <a:t>A single point of entry application for logging into numerous web-based applications.</a:t>
            </a:r>
          </a:p>
          <a:p>
            <a:pPr lvl="1"/>
            <a:r>
              <a:rPr lang="en-US" sz="2200">
                <a:latin typeface="Times New Roman"/>
                <a:cs typeface="Calibri"/>
              </a:rPr>
              <a:t>CWAY Self-Service</a:t>
            </a:r>
          </a:p>
          <a:p>
            <a:pPr lvl="1"/>
            <a:endParaRPr lang="en-US" sz="1000">
              <a:latin typeface="Times New Roman"/>
              <a:cs typeface="Calibri" panose="020F0502020204030204" pitchFamily="34" charset="0"/>
            </a:endParaRPr>
          </a:p>
          <a:p>
            <a:pPr lvl="1"/>
            <a:r>
              <a:rPr lang="en-US" sz="2200">
                <a:latin typeface="Times New Roman"/>
                <a:cs typeface="Calibri"/>
              </a:rPr>
              <a:t>Official Military Personnel File (OMPF)</a:t>
            </a:r>
          </a:p>
          <a:p>
            <a:pPr lvl="1"/>
            <a:endParaRPr lang="en-US" sz="1000">
              <a:latin typeface="Times New Roman"/>
              <a:cs typeface="Calibri" panose="020F0502020204030204" pitchFamily="34" charset="0"/>
            </a:endParaRPr>
          </a:p>
          <a:p>
            <a:pPr lvl="1"/>
            <a:r>
              <a:rPr lang="en-US" sz="2200">
                <a:latin typeface="Times New Roman"/>
                <a:cs typeface="Calibri"/>
              </a:rPr>
              <a:t>Personnel Summary Records (PSR I, II, III)</a:t>
            </a:r>
          </a:p>
          <a:p>
            <a:pPr lvl="1"/>
            <a:endParaRPr lang="en-US" sz="1000">
              <a:latin typeface="Times New Roman"/>
              <a:cs typeface="Calibri" panose="020F0502020204030204" pitchFamily="34" charset="0"/>
            </a:endParaRPr>
          </a:p>
          <a:p>
            <a:pPr lvl="1"/>
            <a:r>
              <a:rPr lang="en-US" sz="2200">
                <a:latin typeface="Times New Roman"/>
                <a:cs typeface="Calibri"/>
              </a:rPr>
              <a:t>Individual Medical Readiness (IMR) status</a:t>
            </a:r>
          </a:p>
          <a:p>
            <a:pPr lvl="1"/>
            <a:endParaRPr lang="en-US" sz="1000">
              <a:latin typeface="Times New Roman"/>
              <a:cs typeface="Calibri" panose="020F0502020204030204" pitchFamily="34" charset="0"/>
            </a:endParaRPr>
          </a:p>
          <a:p>
            <a:pPr lvl="1"/>
            <a:r>
              <a:rPr lang="en-US" sz="2200">
                <a:latin typeface="Times New Roman"/>
                <a:cs typeface="Calibri"/>
              </a:rPr>
              <a:t>Navy Personnel Command Document Services</a:t>
            </a:r>
          </a:p>
          <a:p>
            <a:pPr lvl="2"/>
            <a:r>
              <a:rPr lang="en-US" sz="2200">
                <a:latin typeface="Times New Roman"/>
                <a:cs typeface="Calibri"/>
              </a:rPr>
              <a:t>Name Change</a:t>
            </a:r>
          </a:p>
          <a:p>
            <a:pPr lvl="2"/>
            <a:r>
              <a:rPr lang="en-US" sz="2200">
                <a:latin typeface="Times New Roman"/>
                <a:cs typeface="Calibri"/>
              </a:rPr>
              <a:t>Letter to the Selection Board</a:t>
            </a:r>
          </a:p>
          <a:p>
            <a:pPr lvl="2"/>
            <a:r>
              <a:rPr lang="en-US" sz="2200">
                <a:latin typeface="Times New Roman"/>
                <a:cs typeface="Calibri"/>
              </a:rPr>
              <a:t>Personal and Unit Award Search</a:t>
            </a:r>
          </a:p>
          <a:p>
            <a:pPr lvl="1"/>
            <a:endParaRPr lang="en-US"/>
          </a:p>
        </p:txBody>
      </p:sp>
    </p:spTree>
    <p:extLst>
      <p:ext uri="{BB962C8B-B14F-4D97-AF65-F5344CB8AC3E}">
        <p14:creationId xmlns:p14="http://schemas.microsoft.com/office/powerpoint/2010/main" val="109145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 y="-3402"/>
            <a:ext cx="12193779" cy="1343851"/>
          </a:xfrm>
        </p:spPr>
        <p:txBody>
          <a:bodyPr>
            <a:normAutofit/>
          </a:bodyPr>
          <a:lstStyle/>
          <a:p>
            <a:pPr algn="ctr"/>
            <a:r>
              <a:rPr lang="en-US" sz="3200" b="1">
                <a:latin typeface="Times New Roman"/>
                <a:ea typeface="Calibri"/>
                <a:cs typeface="Calibri"/>
              </a:rPr>
              <a:t>Job Opportunities in the Navy</a:t>
            </a:r>
            <a:br>
              <a:rPr lang="en-US" sz="3200" b="1">
                <a:latin typeface="Times New Roman"/>
                <a:ea typeface="Calibri"/>
                <a:cs typeface="Calibri"/>
              </a:rPr>
            </a:br>
            <a:r>
              <a:rPr lang="en-US" sz="3200" b="1">
                <a:latin typeface="Times New Roman"/>
                <a:ea typeface="Calibri"/>
                <a:cs typeface="Calibri"/>
              </a:rPr>
              <a:t>(JOIN) Survey</a:t>
            </a:r>
          </a:p>
        </p:txBody>
      </p:sp>
      <p:sp>
        <p:nvSpPr>
          <p:cNvPr id="3" name="Content Placeholder 2"/>
          <p:cNvSpPr>
            <a:spLocks noGrp="1"/>
          </p:cNvSpPr>
          <p:nvPr>
            <p:ph idx="1"/>
          </p:nvPr>
        </p:nvSpPr>
        <p:spPr>
          <a:xfrm>
            <a:off x="1738801" y="1549238"/>
            <a:ext cx="8723369" cy="4101350"/>
          </a:xfrm>
        </p:spPr>
        <p:txBody>
          <a:bodyPr vert="horz" lIns="91440" tIns="45720" rIns="91440" bIns="45720" rtlCol="0" anchor="t">
            <a:normAutofit/>
          </a:bodyPr>
          <a:lstStyle/>
          <a:p>
            <a:r>
              <a:rPr lang="en-US" sz="2200">
                <a:latin typeface="Times New Roman"/>
                <a:cs typeface="Calibri"/>
              </a:rPr>
              <a:t>A tool that helps recruits and sailors make decisions about choosing or changing their rating by assessing their interests</a:t>
            </a:r>
          </a:p>
          <a:p>
            <a:endParaRPr lang="en-US" sz="1000">
              <a:latin typeface="Times New Roman"/>
              <a:cs typeface="Calibri" panose="020F0502020204030204" pitchFamily="34" charset="0"/>
            </a:endParaRPr>
          </a:p>
          <a:p>
            <a:r>
              <a:rPr lang="en-US" sz="2200">
                <a:latin typeface="Times New Roman"/>
                <a:ea typeface="Calibri"/>
                <a:cs typeface="Calibri"/>
              </a:rPr>
              <a:t>Uses the connection between different ratings and their key traits to match your skills and interests, helping recommend the best job options for you</a:t>
            </a:r>
          </a:p>
          <a:p>
            <a:pPr lvl="1"/>
            <a:r>
              <a:rPr lang="en-US" sz="2200">
                <a:latin typeface="Times New Roman"/>
                <a:cs typeface="Calibri"/>
              </a:rPr>
              <a:t>Community (e.g., Submarine, Surface Aviation) </a:t>
            </a:r>
          </a:p>
          <a:p>
            <a:pPr lvl="1"/>
            <a:r>
              <a:rPr lang="en-US" sz="2200">
                <a:latin typeface="Times New Roman"/>
                <a:cs typeface="Calibri"/>
              </a:rPr>
              <a:t>Environment/Work Style (e.g., indoor/outdoor)</a:t>
            </a:r>
          </a:p>
          <a:p>
            <a:pPr lvl="1"/>
            <a:r>
              <a:rPr lang="en-US" sz="2200">
                <a:latin typeface="Times New Roman"/>
                <a:cs typeface="Calibri"/>
              </a:rPr>
              <a:t>Work Activities (e.g., Repair-Electronic, Maintain-Electronic)</a:t>
            </a:r>
          </a:p>
        </p:txBody>
      </p:sp>
    </p:spTree>
    <p:extLst>
      <p:ext uri="{BB962C8B-B14F-4D97-AF65-F5344CB8AC3E}">
        <p14:creationId xmlns:p14="http://schemas.microsoft.com/office/powerpoint/2010/main" val="348781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 y="229829"/>
            <a:ext cx="12195647" cy="1325563"/>
          </a:xfrm>
        </p:spPr>
        <p:txBody>
          <a:bodyPr>
            <a:noAutofit/>
          </a:bodyPr>
          <a:lstStyle/>
          <a:p>
            <a:pPr algn="ctr"/>
            <a:r>
              <a:rPr lang="en-US" sz="3200" b="1">
                <a:latin typeface="Times New Roman"/>
                <a:ea typeface="Calibri"/>
                <a:cs typeface="Calibri"/>
              </a:rPr>
              <a:t>Career Waypoints </a:t>
            </a:r>
            <a:br>
              <a:rPr lang="en-US" sz="3200" b="1">
                <a:latin typeface="Times New Roman"/>
                <a:ea typeface="Calibri"/>
                <a:cs typeface="Calibri"/>
              </a:rPr>
            </a:br>
            <a:r>
              <a:rPr lang="en-US" sz="3200" b="1">
                <a:latin typeface="Times New Roman"/>
                <a:ea typeface="Calibri"/>
                <a:cs typeface="Calibri"/>
              </a:rPr>
              <a:t>(C-WAY)</a:t>
            </a:r>
          </a:p>
          <a:p>
            <a:endParaRPr lang="en-US">
              <a:solidFill>
                <a:schemeClr val="tx1"/>
              </a:solidFill>
            </a:endParaRPr>
          </a:p>
        </p:txBody>
      </p:sp>
      <p:sp>
        <p:nvSpPr>
          <p:cNvPr id="3" name="Content Placeholder 2"/>
          <p:cNvSpPr>
            <a:spLocks noGrp="1"/>
          </p:cNvSpPr>
          <p:nvPr>
            <p:ph idx="1"/>
          </p:nvPr>
        </p:nvSpPr>
        <p:spPr>
          <a:xfrm>
            <a:off x="1829000" y="1393755"/>
            <a:ext cx="8537792" cy="4488871"/>
          </a:xfrm>
        </p:spPr>
        <p:txBody>
          <a:bodyPr vert="horz" lIns="91440" tIns="45720" rIns="91440" bIns="45720" rtlCol="0" anchor="t">
            <a:normAutofit/>
          </a:bodyPr>
          <a:lstStyle/>
          <a:p>
            <a:r>
              <a:rPr lang="en-US" sz="2200">
                <a:latin typeface="Times New Roman"/>
                <a:ea typeface="Calibri"/>
                <a:cs typeface="Calibri"/>
              </a:rPr>
              <a:t>Used to match qualification data of Sailors to Fleet requirements</a:t>
            </a:r>
          </a:p>
          <a:p>
            <a:r>
              <a:rPr lang="en-US" sz="2200">
                <a:latin typeface="Times New Roman"/>
                <a:ea typeface="Calibri"/>
                <a:cs typeface="Calibri"/>
              </a:rPr>
              <a:t>Providing qualifications for MNA to fill billets/convert rate</a:t>
            </a:r>
          </a:p>
          <a:p>
            <a:r>
              <a:rPr lang="en-US" sz="2200">
                <a:latin typeface="Times New Roman"/>
                <a:ea typeface="Calibri"/>
                <a:cs typeface="Calibri"/>
              </a:rPr>
              <a:t>Track and update qualifications for OBLISERV via MNA</a:t>
            </a:r>
          </a:p>
          <a:p>
            <a:r>
              <a:rPr lang="en-US" sz="2200">
                <a:latin typeface="Times New Roman"/>
                <a:ea typeface="Calibri"/>
                <a:cs typeface="Calibri"/>
              </a:rPr>
              <a:t>SELRES applications are submitted or created </a:t>
            </a:r>
          </a:p>
          <a:p>
            <a:r>
              <a:rPr lang="en-US" sz="2200">
                <a:latin typeface="Times New Roman"/>
                <a:ea typeface="Calibri"/>
                <a:cs typeface="Calibri"/>
              </a:rPr>
              <a:t>4/2/2 Sailor MSO time remaining and tracking</a:t>
            </a:r>
          </a:p>
          <a:p>
            <a:r>
              <a:rPr lang="en-US" sz="2200">
                <a:latin typeface="Times New Roman"/>
                <a:ea typeface="Calibri"/>
                <a:cs typeface="Calibri"/>
              </a:rPr>
              <a:t>Component changes</a:t>
            </a:r>
          </a:p>
          <a:p>
            <a:r>
              <a:rPr lang="en-US" sz="2200">
                <a:latin typeface="Times New Roman"/>
                <a:ea typeface="Calibri"/>
                <a:cs typeface="Calibri"/>
              </a:rPr>
              <a:t>RC lateral rate conversions</a:t>
            </a:r>
          </a:p>
          <a:p>
            <a:r>
              <a:rPr lang="en-US" sz="2200">
                <a:latin typeface="Times New Roman"/>
                <a:ea typeface="Calibri"/>
                <a:cs typeface="Calibri"/>
              </a:rPr>
              <a:t>PACT Marketplace</a:t>
            </a:r>
          </a:p>
          <a:p>
            <a:endParaRPr lang="en-US" sz="1800">
              <a:latin typeface="Rockwell"/>
              <a:ea typeface="Calibri" panose="020F0502020204030204" pitchFamily="34" charset="0"/>
              <a:cs typeface="Times New Roman"/>
            </a:endParaRPr>
          </a:p>
          <a:p>
            <a:endParaRPr lang="en-US" sz="2400">
              <a:latin typeface="Rockwell"/>
              <a:ea typeface="Calibri" panose="020F0502020204030204" pitchFamily="34" charset="0"/>
              <a:cs typeface="Times New Roman"/>
            </a:endParaRPr>
          </a:p>
        </p:txBody>
      </p:sp>
    </p:spTree>
    <p:extLst>
      <p:ext uri="{BB962C8B-B14F-4D97-AF65-F5344CB8AC3E}">
        <p14:creationId xmlns:p14="http://schemas.microsoft.com/office/powerpoint/2010/main" val="51818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6" y="1100267"/>
            <a:ext cx="11787186" cy="4768165"/>
          </a:xfrm>
          <a:prstGeom prst="rect">
            <a:avLst/>
          </a:prstGeom>
          <a:ln>
            <a:solidFill>
              <a:schemeClr val="tx1"/>
            </a:solidFill>
          </a:ln>
        </p:spPr>
      </p:pic>
      <p:sp>
        <p:nvSpPr>
          <p:cNvPr id="11" name="Title 1">
            <a:extLst>
              <a:ext uri="{FF2B5EF4-FFF2-40B4-BE49-F238E27FC236}">
                <a16:creationId xmlns:a16="http://schemas.microsoft.com/office/drawing/2014/main" id="{57DB7BA8-6D53-9FFA-F821-172B79D29B1A}"/>
              </a:ext>
            </a:extLst>
          </p:cNvPr>
          <p:cNvSpPr>
            <a:spLocks noGrp="1"/>
          </p:cNvSpPr>
          <p:nvPr>
            <p:ph type="title"/>
          </p:nvPr>
        </p:nvSpPr>
        <p:spPr>
          <a:xfrm>
            <a:off x="-2877" y="229829"/>
            <a:ext cx="12195647" cy="1325563"/>
          </a:xfrm>
        </p:spPr>
        <p:txBody>
          <a:bodyPr>
            <a:noAutofit/>
          </a:bodyPr>
          <a:lstStyle/>
          <a:p>
            <a:pPr algn="ctr"/>
            <a:r>
              <a:rPr lang="en-US" sz="3200" b="1">
                <a:latin typeface="Times New Roman"/>
                <a:ea typeface="Calibri"/>
                <a:cs typeface="Calibri"/>
              </a:rPr>
              <a:t>Career Waypoints </a:t>
            </a:r>
            <a:br>
              <a:rPr lang="en-US" sz="3200" b="1">
                <a:latin typeface="Times New Roman"/>
                <a:ea typeface="Calibri"/>
                <a:cs typeface="Calibri"/>
              </a:rPr>
            </a:br>
            <a:r>
              <a:rPr lang="en-US" sz="3200" b="1">
                <a:latin typeface="Times New Roman"/>
                <a:ea typeface="Calibri"/>
                <a:cs typeface="Calibri"/>
              </a:rPr>
              <a:t>(C-WAY)</a:t>
            </a:r>
          </a:p>
          <a:p>
            <a:endParaRPr lang="en-US">
              <a:solidFill>
                <a:schemeClr val="tx1"/>
              </a:solidFill>
            </a:endParaRPr>
          </a:p>
        </p:txBody>
      </p:sp>
    </p:spTree>
    <p:extLst>
      <p:ext uri="{BB962C8B-B14F-4D97-AF65-F5344CB8AC3E}">
        <p14:creationId xmlns:p14="http://schemas.microsoft.com/office/powerpoint/2010/main" val="426054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131" y="1717651"/>
            <a:ext cx="8776428" cy="4694415"/>
          </a:xfrm>
        </p:spPr>
        <p:txBody>
          <a:bodyPr vert="horz" lIns="91440" tIns="45720" rIns="91440" bIns="45720" rtlCol="0" anchor="t">
            <a:normAutofit/>
          </a:bodyPr>
          <a:lstStyle/>
          <a:p>
            <a:pPr marL="0" indent="0">
              <a:buNone/>
            </a:pPr>
            <a:r>
              <a:rPr lang="en-US" sz="2200" u="sng">
                <a:latin typeface="Times New Roman"/>
                <a:ea typeface="Calibri"/>
                <a:cs typeface="Calibri"/>
              </a:rPr>
              <a:t>My Opportunities</a:t>
            </a:r>
            <a:endParaRPr lang="en-US"/>
          </a:p>
          <a:p>
            <a:r>
              <a:rPr lang="en-US" sz="2200">
                <a:latin typeface="Times New Roman"/>
                <a:ea typeface="Calibri"/>
                <a:cs typeface="Calibri"/>
              </a:rPr>
              <a:t>View qualified jobs</a:t>
            </a:r>
          </a:p>
          <a:p>
            <a:r>
              <a:rPr lang="en-US" sz="2200">
                <a:latin typeface="Times New Roman"/>
                <a:ea typeface="Calibri"/>
                <a:cs typeface="Calibri"/>
              </a:rPr>
              <a:t>PACT qualification</a:t>
            </a:r>
          </a:p>
          <a:p>
            <a:r>
              <a:rPr lang="en-US" sz="2200">
                <a:latin typeface="Times New Roman"/>
                <a:ea typeface="Calibri"/>
                <a:cs typeface="Calibri"/>
              </a:rPr>
              <a:t>Career Exploration Module (CEM)</a:t>
            </a:r>
            <a:endParaRPr lang="en-US" sz="2200">
              <a:latin typeface="Times New Roman"/>
              <a:ea typeface="Calibri"/>
              <a:cs typeface="Calibri" panose="020F0502020204030204" pitchFamily="34" charset="0"/>
            </a:endParaRPr>
          </a:p>
          <a:p>
            <a:pPr marL="457200" lvl="1" indent="0">
              <a:buNone/>
            </a:pPr>
            <a:endParaRPr lang="en-US" sz="1000">
              <a:latin typeface="Times New Roman"/>
              <a:ea typeface="Calibri"/>
              <a:cs typeface="Calibri" panose="020F0502020204030204" pitchFamily="34" charset="0"/>
            </a:endParaRPr>
          </a:p>
          <a:p>
            <a:pPr marL="0" indent="0">
              <a:buNone/>
            </a:pPr>
            <a:r>
              <a:rPr lang="en-US" sz="2200" u="sng">
                <a:latin typeface="Times New Roman"/>
                <a:ea typeface="Calibri"/>
                <a:cs typeface="Calibri"/>
              </a:rPr>
              <a:t>My Interests</a:t>
            </a:r>
          </a:p>
          <a:p>
            <a:r>
              <a:rPr lang="en-US" sz="2200">
                <a:latin typeface="Times New Roman"/>
                <a:ea typeface="Calibri"/>
                <a:cs typeface="Calibri"/>
              </a:rPr>
              <a:t>     View JOIN Assessment results</a:t>
            </a:r>
            <a:endParaRPr lang="en-US" sz="2200">
              <a:latin typeface="Times New Roman"/>
              <a:ea typeface="Calibri"/>
              <a:cs typeface="Calibri" panose="020F0502020204030204" pitchFamily="34" charset="0"/>
            </a:endParaRPr>
          </a:p>
        </p:txBody>
      </p:sp>
      <p:sp>
        <p:nvSpPr>
          <p:cNvPr id="7" name="Title 1">
            <a:extLst>
              <a:ext uri="{FF2B5EF4-FFF2-40B4-BE49-F238E27FC236}">
                <a16:creationId xmlns:a16="http://schemas.microsoft.com/office/drawing/2014/main" id="{F2C31125-3E6B-5568-4F83-5856434B1C30}"/>
              </a:ext>
            </a:extLst>
          </p:cNvPr>
          <p:cNvSpPr>
            <a:spLocks noGrp="1"/>
          </p:cNvSpPr>
          <p:nvPr>
            <p:ph type="title"/>
          </p:nvPr>
        </p:nvSpPr>
        <p:spPr>
          <a:xfrm>
            <a:off x="-2877" y="391465"/>
            <a:ext cx="12195647" cy="1325563"/>
          </a:xfrm>
        </p:spPr>
        <p:txBody>
          <a:bodyPr>
            <a:noAutofit/>
          </a:bodyPr>
          <a:lstStyle/>
          <a:p>
            <a:pPr algn="ctr"/>
            <a:r>
              <a:rPr lang="en-US" sz="3200" b="1">
                <a:latin typeface="Times New Roman"/>
                <a:ea typeface="Calibri"/>
                <a:cs typeface="Calibri"/>
              </a:rPr>
              <a:t>Career Waypoints </a:t>
            </a:r>
            <a:br>
              <a:rPr lang="en-US" sz="3200" b="1">
                <a:latin typeface="Times New Roman"/>
                <a:ea typeface="Calibri"/>
                <a:cs typeface="Calibri"/>
              </a:rPr>
            </a:br>
            <a:r>
              <a:rPr lang="en-US" sz="3200" b="1">
                <a:latin typeface="Times New Roman"/>
                <a:ea typeface="Calibri"/>
                <a:cs typeface="Calibri"/>
              </a:rPr>
              <a:t>(C-WAY)</a:t>
            </a:r>
            <a:br>
              <a:rPr lang="en-US" sz="3200" b="1">
                <a:latin typeface="Times New Roman"/>
                <a:ea typeface="Calibri"/>
                <a:cs typeface="Calibri"/>
              </a:rPr>
            </a:br>
            <a:r>
              <a:rPr lang="en-US" sz="3200" b="1">
                <a:latin typeface="Times New Roman"/>
                <a:ea typeface="Calibri"/>
                <a:cs typeface="Calibri"/>
              </a:rPr>
              <a:t>Self-Service</a:t>
            </a:r>
          </a:p>
          <a:p>
            <a:endParaRPr lang="en-US">
              <a:solidFill>
                <a:schemeClr val="tx1"/>
              </a:solidFill>
            </a:endParaRPr>
          </a:p>
        </p:txBody>
      </p:sp>
    </p:spTree>
    <p:extLst>
      <p:ext uri="{BB962C8B-B14F-4D97-AF65-F5344CB8AC3E}">
        <p14:creationId xmlns:p14="http://schemas.microsoft.com/office/powerpoint/2010/main" val="1468560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 y="182249"/>
            <a:ext cx="12193770" cy="900506"/>
          </a:xfrm>
        </p:spPr>
        <p:txBody>
          <a:bodyPr>
            <a:normAutofit fontScale="90000"/>
          </a:bodyPr>
          <a:lstStyle/>
          <a:p>
            <a:pPr algn="ctr"/>
            <a:r>
              <a:rPr lang="en-US" sz="3200" b="1">
                <a:latin typeface="Times New Roman"/>
                <a:ea typeface="Calibri"/>
                <a:cs typeface="Calibri"/>
              </a:rPr>
              <a:t>Navy Standard Integrated Personnel System</a:t>
            </a:r>
            <a:br>
              <a:rPr lang="en-US" sz="3200" b="1">
                <a:latin typeface="Times New Roman"/>
                <a:ea typeface="Calibri"/>
                <a:cs typeface="Calibri"/>
              </a:rPr>
            </a:br>
            <a:r>
              <a:rPr lang="en-US" sz="3200" b="1">
                <a:latin typeface="Times New Roman"/>
                <a:ea typeface="Calibri"/>
                <a:cs typeface="Calibri"/>
              </a:rPr>
              <a:t>(NSIPS)</a:t>
            </a:r>
          </a:p>
        </p:txBody>
      </p:sp>
      <p:sp>
        <p:nvSpPr>
          <p:cNvPr id="3" name="Content Placeholder 2"/>
          <p:cNvSpPr>
            <a:spLocks noGrp="1"/>
          </p:cNvSpPr>
          <p:nvPr>
            <p:ph idx="1"/>
          </p:nvPr>
        </p:nvSpPr>
        <p:spPr>
          <a:xfrm>
            <a:off x="1798330" y="1446367"/>
            <a:ext cx="8600209" cy="4135986"/>
          </a:xfrm>
        </p:spPr>
        <p:txBody>
          <a:bodyPr vert="horz" lIns="91440" tIns="45720" rIns="91440" bIns="45720" rtlCol="0" anchor="t">
            <a:noAutofit/>
          </a:bodyPr>
          <a:lstStyle/>
          <a:p>
            <a:r>
              <a:rPr lang="en-US" sz="2200">
                <a:latin typeface="Times New Roman"/>
                <a:ea typeface="Calibri"/>
                <a:cs typeface="Calibri"/>
              </a:rPr>
              <a:t>Record of Emergency Data/Dependency Application (RED/DA) updates</a:t>
            </a:r>
          </a:p>
          <a:p>
            <a:r>
              <a:rPr lang="en-US" sz="2200">
                <a:latin typeface="Times New Roman"/>
                <a:ea typeface="Calibri"/>
                <a:cs typeface="Calibri"/>
              </a:rPr>
              <a:t>Electronic Service Record (ESR)</a:t>
            </a:r>
          </a:p>
          <a:p>
            <a:pPr lvl="1"/>
            <a:r>
              <a:rPr lang="en-US" sz="2200">
                <a:latin typeface="Times New Roman"/>
                <a:ea typeface="Calibri"/>
                <a:cs typeface="Calibri"/>
              </a:rPr>
              <a:t>Member Data Summary (MDS)</a:t>
            </a:r>
            <a:endParaRPr lang="en-US" sz="2200">
              <a:latin typeface="Times New Roman"/>
              <a:ea typeface="Calibri"/>
              <a:cs typeface="Calibri" panose="020F0502020204030204" pitchFamily="34" charset="0"/>
            </a:endParaRPr>
          </a:p>
          <a:p>
            <a:pPr lvl="1"/>
            <a:r>
              <a:rPr lang="en-US" sz="2200">
                <a:latin typeface="Times New Roman"/>
                <a:ea typeface="Calibri"/>
                <a:cs typeface="Calibri"/>
              </a:rPr>
              <a:t>Orders</a:t>
            </a:r>
          </a:p>
          <a:p>
            <a:pPr lvl="1"/>
            <a:r>
              <a:rPr lang="en-US" sz="2200">
                <a:latin typeface="Times New Roman"/>
                <a:ea typeface="Calibri"/>
                <a:cs typeface="Calibri"/>
              </a:rPr>
              <a:t>History of Assignments</a:t>
            </a:r>
          </a:p>
          <a:p>
            <a:pPr lvl="1"/>
            <a:r>
              <a:rPr lang="en-US" sz="2200">
                <a:latin typeface="Times New Roman"/>
                <a:ea typeface="Calibri"/>
                <a:cs typeface="Calibri"/>
              </a:rPr>
              <a:t>Honors and Awards	</a:t>
            </a:r>
          </a:p>
          <a:p>
            <a:pPr lvl="1"/>
            <a:r>
              <a:rPr lang="en-US" sz="2200">
                <a:latin typeface="Times New Roman"/>
                <a:ea typeface="Calibri"/>
                <a:cs typeface="Calibri"/>
              </a:rPr>
              <a:t>Training, Education, and Qualifications</a:t>
            </a:r>
          </a:p>
          <a:p>
            <a:pPr lvl="1"/>
            <a:r>
              <a:rPr lang="en-US" sz="2200">
                <a:latin typeface="Times New Roman"/>
                <a:ea typeface="Calibri"/>
                <a:cs typeface="Calibri"/>
              </a:rPr>
              <a:t>Montgomery GI Bill Election</a:t>
            </a:r>
          </a:p>
          <a:p>
            <a:r>
              <a:rPr lang="en-US" sz="2200">
                <a:latin typeface="Times New Roman"/>
                <a:ea typeface="Calibri"/>
                <a:cs typeface="Calibri"/>
              </a:rPr>
              <a:t>E-Leave</a:t>
            </a:r>
          </a:p>
          <a:p>
            <a:r>
              <a:rPr lang="en-US" sz="2200">
                <a:latin typeface="Times New Roman"/>
                <a:ea typeface="Calibri"/>
                <a:cs typeface="Calibri"/>
              </a:rPr>
              <a:t>Enlisted Advancement Worksheet (EAW) </a:t>
            </a:r>
          </a:p>
          <a:p>
            <a:r>
              <a:rPr lang="en-US" sz="2200">
                <a:latin typeface="Times New Roman"/>
                <a:ea typeface="Calibri"/>
                <a:cs typeface="Calibri"/>
              </a:rPr>
              <a:t>Continuation Pay </a:t>
            </a:r>
          </a:p>
          <a:p>
            <a:endParaRPr lang="en-US"/>
          </a:p>
        </p:txBody>
      </p:sp>
    </p:spTree>
    <p:extLst>
      <p:ext uri="{BB962C8B-B14F-4D97-AF65-F5344CB8AC3E}">
        <p14:creationId xmlns:p14="http://schemas.microsoft.com/office/powerpoint/2010/main" val="257720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F3E2-1428-9C76-84E7-56144AA2D085}"/>
              </a:ext>
            </a:extLst>
          </p:cNvPr>
          <p:cNvSpPr>
            <a:spLocks noGrp="1"/>
          </p:cNvSpPr>
          <p:nvPr>
            <p:ph type="title"/>
          </p:nvPr>
        </p:nvSpPr>
        <p:spPr>
          <a:xfrm>
            <a:off x="-769" y="3498"/>
            <a:ext cx="12193538" cy="1325563"/>
          </a:xfrm>
        </p:spPr>
        <p:txBody>
          <a:bodyPr/>
          <a:lstStyle/>
          <a:p>
            <a:pPr algn="ctr">
              <a:spcBef>
                <a:spcPts val="0"/>
              </a:spcBef>
            </a:pPr>
            <a:r>
              <a:rPr lang="en-US" sz="3200" b="1">
                <a:latin typeface="Times New Roman"/>
                <a:ea typeface="Cambria"/>
                <a:cs typeface="Calibri"/>
              </a:rPr>
              <a:t>Navy Standard Integrated Personnel System</a:t>
            </a:r>
            <a:br>
              <a:rPr lang="en-US" sz="3200" b="1">
                <a:latin typeface="Times New Roman"/>
                <a:ea typeface="Cambria"/>
                <a:cs typeface="Calibri"/>
              </a:rPr>
            </a:br>
            <a:r>
              <a:rPr lang="en-US" sz="3200" b="1">
                <a:latin typeface="Times New Roman"/>
                <a:ea typeface="Cambria"/>
                <a:cs typeface="Calibri"/>
              </a:rPr>
              <a:t>(NSIPS)</a:t>
            </a:r>
            <a:endParaRPr lang="en-US" sz="3200" b="1">
              <a:latin typeface="Aptos Display" panose="02110004020202020204"/>
            </a:endParaRPr>
          </a:p>
        </p:txBody>
      </p:sp>
      <p:pic>
        <p:nvPicPr>
          <p:cNvPr id="6" name="Picture 5">
            <a:extLst>
              <a:ext uri="{FF2B5EF4-FFF2-40B4-BE49-F238E27FC236}">
                <a16:creationId xmlns:a16="http://schemas.microsoft.com/office/drawing/2014/main" id="{67248D31-1C44-251A-F146-D1873B98CF6B}"/>
              </a:ext>
            </a:extLst>
          </p:cNvPr>
          <p:cNvPicPr>
            <a:picLocks noChangeAspect="1"/>
          </p:cNvPicPr>
          <p:nvPr/>
        </p:nvPicPr>
        <p:blipFill>
          <a:blip r:embed="rId2"/>
          <a:stretch>
            <a:fillRect/>
          </a:stretch>
        </p:blipFill>
        <p:spPr>
          <a:xfrm>
            <a:off x="221577" y="1329061"/>
            <a:ext cx="11748846" cy="3891491"/>
          </a:xfrm>
          <a:prstGeom prst="rect">
            <a:avLst/>
          </a:prstGeom>
          <a:ln>
            <a:solidFill>
              <a:schemeClr val="tx1"/>
            </a:solidFill>
          </a:ln>
        </p:spPr>
      </p:pic>
    </p:spTree>
    <p:extLst>
      <p:ext uri="{BB962C8B-B14F-4D97-AF65-F5344CB8AC3E}">
        <p14:creationId xmlns:p14="http://schemas.microsoft.com/office/powerpoint/2010/main" val="106955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CC6C-61DD-12F7-D962-865B64F9A6D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4A36A77-8B44-B479-979C-1485AF27F93F}"/>
              </a:ext>
            </a:extLst>
          </p:cNvPr>
          <p:cNvPicPr>
            <a:picLocks noChangeAspect="1"/>
          </p:cNvPicPr>
          <p:nvPr/>
        </p:nvPicPr>
        <p:blipFill>
          <a:blip r:embed="rId3"/>
          <a:stretch>
            <a:fillRect/>
          </a:stretch>
        </p:blipFill>
        <p:spPr>
          <a:xfrm>
            <a:off x="553503" y="96408"/>
            <a:ext cx="11321513" cy="6746328"/>
          </a:xfrm>
          <a:prstGeom prst="rect">
            <a:avLst/>
          </a:prstGeom>
          <a:ln>
            <a:solidFill>
              <a:schemeClr val="tx1"/>
            </a:solidFill>
          </a:ln>
        </p:spPr>
      </p:pic>
    </p:spTree>
    <p:extLst>
      <p:ext uri="{BB962C8B-B14F-4D97-AF65-F5344CB8AC3E}">
        <p14:creationId xmlns:p14="http://schemas.microsoft.com/office/powerpoint/2010/main" val="7152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 y="-147"/>
            <a:ext cx="12192850" cy="1325563"/>
          </a:xfrm>
        </p:spPr>
        <p:txBody>
          <a:bodyPr/>
          <a:lstStyle/>
          <a:p>
            <a:pPr algn="ctr"/>
            <a:r>
              <a:rPr lang="en-US" sz="3200" b="1">
                <a:latin typeface="Times New Roman"/>
                <a:cs typeface="Times New Roman"/>
              </a:rPr>
              <a:t>  </a:t>
            </a:r>
            <a:r>
              <a:rPr lang="en-US" sz="3200" b="1">
                <a:latin typeface="Times New Roman"/>
                <a:ea typeface="Calibri"/>
                <a:cs typeface="Calibri"/>
              </a:rPr>
              <a:t>Knowledge Check</a:t>
            </a:r>
            <a:endParaRPr lang="en-US" sz="3200" b="1">
              <a:solidFill>
                <a:schemeClr val="tx1"/>
              </a:solidFill>
              <a:latin typeface="Times New Roman"/>
              <a:cs typeface="Calibri" panose="020F0502020204030204" pitchFamily="34" charset="0"/>
            </a:endParaRPr>
          </a:p>
        </p:txBody>
      </p:sp>
      <p:sp>
        <p:nvSpPr>
          <p:cNvPr id="3" name="Content Placeholder 2"/>
          <p:cNvSpPr>
            <a:spLocks noGrp="1"/>
          </p:cNvSpPr>
          <p:nvPr>
            <p:ph idx="1"/>
          </p:nvPr>
        </p:nvSpPr>
        <p:spPr>
          <a:xfrm>
            <a:off x="2385406" y="1324838"/>
            <a:ext cx="7417185" cy="4101350"/>
          </a:xfrm>
        </p:spPr>
        <p:txBody>
          <a:bodyPr vert="horz" lIns="91440" tIns="45720" rIns="91440" bIns="45720" rtlCol="0" anchor="t">
            <a:normAutofit fontScale="92500" lnSpcReduction="10000"/>
          </a:bodyPr>
          <a:lstStyle/>
          <a:p>
            <a:pPr marL="457200" indent="-457200">
              <a:buAutoNum type="arabicPeriod"/>
              <a:defRPr/>
            </a:pPr>
            <a:r>
              <a:rPr lang="en-US" sz="2200">
                <a:latin typeface="Times New Roman"/>
                <a:ea typeface="Calibri"/>
                <a:cs typeface="Calibri"/>
              </a:rPr>
              <a:t>Who is affected by CWAY?</a:t>
            </a:r>
            <a:endParaRPr lang="en-US"/>
          </a:p>
          <a:p>
            <a:pPr marL="457200" indent="-457200">
              <a:buAutoNum type="arabicPeriod"/>
            </a:pPr>
            <a:endParaRPr lang="en-US" sz="1000">
              <a:latin typeface="Times New Roman"/>
              <a:ea typeface="Calibri"/>
              <a:cs typeface="Calibri"/>
            </a:endParaRPr>
          </a:p>
          <a:p>
            <a:pPr marL="457200" indent="-457200">
              <a:buAutoNum type="arabicPeriod"/>
            </a:pPr>
            <a:r>
              <a:rPr lang="en-US" sz="2200">
                <a:latin typeface="Times New Roman"/>
                <a:ea typeface="Calibri"/>
                <a:cs typeface="Calibri"/>
              </a:rPr>
              <a:t>What is the purpose of the JOIN survey?</a:t>
            </a:r>
            <a:endParaRPr lang="en-US" sz="2200">
              <a:latin typeface="Times New Roman"/>
              <a:ea typeface="Calibri" panose="020F0502020204030204" pitchFamily="34" charset="0"/>
              <a:cs typeface="Calibri" panose="020F0502020204030204" pitchFamily="34" charset="0"/>
            </a:endParaRPr>
          </a:p>
          <a:p>
            <a:pPr marL="457200" indent="-457200">
              <a:buAutoNum type="arabicPeriod"/>
            </a:pPr>
            <a:endParaRPr lang="en-US" sz="1000">
              <a:latin typeface="Times New Roman"/>
              <a:ea typeface="Calibri"/>
              <a:cs typeface="Calibri"/>
            </a:endParaRPr>
          </a:p>
          <a:p>
            <a:pPr marL="457200" indent="-457200">
              <a:buAutoNum type="arabicPeriod"/>
            </a:pPr>
            <a:r>
              <a:rPr lang="en-US" sz="2200">
                <a:latin typeface="Times New Roman"/>
                <a:ea typeface="Calibri"/>
                <a:cs typeface="Calibri"/>
              </a:rPr>
              <a:t>What are some of the items you can view in BOL?</a:t>
            </a:r>
            <a:endParaRPr lang="en-US" sz="2200">
              <a:latin typeface="Times New Roman"/>
              <a:ea typeface="Calibri" panose="020F0502020204030204" pitchFamily="34" charset="0"/>
              <a:cs typeface="Calibri" panose="020F0502020204030204" pitchFamily="34" charset="0"/>
            </a:endParaRPr>
          </a:p>
          <a:p>
            <a:pPr marL="457200" indent="-457200">
              <a:buAutoNum type="arabicPeriod"/>
            </a:pPr>
            <a:endParaRPr lang="en-US" sz="1000">
              <a:latin typeface="Times New Roman"/>
              <a:ea typeface="Calibri"/>
              <a:cs typeface="Calibri"/>
            </a:endParaRPr>
          </a:p>
          <a:p>
            <a:pPr marL="457200" indent="-457200">
              <a:buAutoNum type="arabicPeriod"/>
            </a:pPr>
            <a:r>
              <a:rPr lang="en-US" sz="2200">
                <a:latin typeface="Times New Roman"/>
                <a:ea typeface="Calibri"/>
                <a:cs typeface="Calibri"/>
              </a:rPr>
              <a:t>What is the purpose of </a:t>
            </a:r>
            <a:r>
              <a:rPr lang="en-US" sz="2200" err="1">
                <a:latin typeface="Times New Roman"/>
                <a:ea typeface="Calibri"/>
                <a:cs typeface="Calibri"/>
              </a:rPr>
              <a:t>MyNavy</a:t>
            </a:r>
            <a:r>
              <a:rPr lang="en-US" sz="2200">
                <a:latin typeface="Times New Roman"/>
                <a:ea typeface="Calibri"/>
                <a:cs typeface="Calibri"/>
              </a:rPr>
              <a:t> Assignment?</a:t>
            </a:r>
            <a:endParaRPr lang="en-US" sz="2200">
              <a:latin typeface="Times New Roman"/>
              <a:ea typeface="Calibri" panose="020F0502020204030204" pitchFamily="34" charset="0"/>
              <a:cs typeface="Calibri" panose="020F0502020204030204" pitchFamily="34" charset="0"/>
            </a:endParaRPr>
          </a:p>
          <a:p>
            <a:pPr marL="457200" indent="-457200">
              <a:buAutoNum type="arabicPeriod"/>
            </a:pPr>
            <a:endParaRPr lang="en-US" sz="1000">
              <a:latin typeface="Times New Roman"/>
              <a:ea typeface="Calibri"/>
              <a:cs typeface="Calibri"/>
            </a:endParaRPr>
          </a:p>
          <a:p>
            <a:pPr marL="457200" indent="-457200">
              <a:buAutoNum type="arabicPeriod"/>
            </a:pPr>
            <a:r>
              <a:rPr lang="en-US" sz="2200">
                <a:latin typeface="Times New Roman"/>
                <a:ea typeface="Calibri"/>
                <a:cs typeface="Calibri"/>
              </a:rPr>
              <a:t>What are some things you can view on the Sailor Landing Page in my Navy Portal?</a:t>
            </a:r>
          </a:p>
          <a:p>
            <a:pPr marL="457200" indent="-457200">
              <a:buAutoNum type="arabicPeriod"/>
            </a:pPr>
            <a:endParaRPr lang="en-US" sz="1000">
              <a:latin typeface="Times New Roman"/>
              <a:ea typeface="Calibri"/>
              <a:cs typeface="Calibri"/>
            </a:endParaRPr>
          </a:p>
          <a:p>
            <a:pPr marL="457200" indent="-457200">
              <a:buAutoNum type="arabicPeriod"/>
            </a:pPr>
            <a:r>
              <a:rPr lang="en-US" sz="2200">
                <a:latin typeface="Times New Roman"/>
                <a:ea typeface="Calibri"/>
                <a:cs typeface="Calibri"/>
              </a:rPr>
              <a:t>What is the timeframe to elect in or out of the Montgomery GI Bill?</a:t>
            </a:r>
            <a:endParaRPr lang="en-US" sz="2200">
              <a:latin typeface="Times New Roman"/>
              <a:ea typeface="Calibri" panose="020F0502020204030204" pitchFamily="34" charset="0"/>
              <a:cs typeface="Calibri" panose="020F0502020204030204" pitchFamily="34" charset="0"/>
            </a:endParaRPr>
          </a:p>
          <a:p>
            <a:pPr marL="457200" indent="-457200">
              <a:buAutoNum type="arabicPeriod"/>
            </a:pPr>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200" b="1">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solidFill>
                <a:schemeClr val="tx1"/>
              </a:solidFill>
              <a:latin typeface="Aptos" panose="02110004020202020204"/>
              <a:ea typeface="Calibri"/>
              <a:cs typeface="Calibri" panose="020F0502020204030204" pitchFamily="34" charset="0"/>
            </a:endParaRPr>
          </a:p>
          <a:p>
            <a:pPr marL="0" indent="0" algn="ctr">
              <a:buNone/>
            </a:pPr>
            <a:endParaRPr lang="en-US" sz="3300" b="1">
              <a:latin typeface="Rockwell"/>
            </a:endParaRPr>
          </a:p>
        </p:txBody>
      </p:sp>
    </p:spTree>
    <p:extLst>
      <p:ext uri="{BB962C8B-B14F-4D97-AF65-F5344CB8AC3E}">
        <p14:creationId xmlns:p14="http://schemas.microsoft.com/office/powerpoint/2010/main" val="380207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 y="-2282"/>
            <a:ext cx="12193119" cy="1325563"/>
          </a:xfrm>
        </p:spPr>
        <p:txBody>
          <a:bodyPr>
            <a:normAutofit/>
          </a:bodyPr>
          <a:lstStyle/>
          <a:p>
            <a:pPr algn="ctr"/>
            <a:r>
              <a:rPr lang="en-US" sz="3200" b="1">
                <a:latin typeface="Times New Roman"/>
                <a:ea typeface="Calibri"/>
                <a:cs typeface="Calibri"/>
              </a:rPr>
              <a:t>Enabling Objectives</a:t>
            </a:r>
          </a:p>
        </p:txBody>
      </p:sp>
      <p:sp>
        <p:nvSpPr>
          <p:cNvPr id="3" name="Content Placeholder 2"/>
          <p:cNvSpPr>
            <a:spLocks noGrp="1"/>
          </p:cNvSpPr>
          <p:nvPr>
            <p:ph idx="1"/>
          </p:nvPr>
        </p:nvSpPr>
        <p:spPr>
          <a:xfrm>
            <a:off x="2015837" y="1565736"/>
            <a:ext cx="8156028" cy="3935095"/>
          </a:xfrm>
        </p:spPr>
        <p:txBody>
          <a:bodyPr vert="horz" lIns="91440" tIns="45720" rIns="91440" bIns="45720" rtlCol="0" anchor="t">
            <a:normAutofit/>
          </a:bodyPr>
          <a:lstStyle/>
          <a:p>
            <a:pPr>
              <a:defRPr/>
            </a:pPr>
            <a:r>
              <a:rPr kumimoji="0" lang="en-US" sz="2200" b="0" i="0" u="none" strike="noStrike" kern="1200" cap="none" spc="0" normalizeH="0" baseline="0" noProof="0">
                <a:ln>
                  <a:noFill/>
                </a:ln>
                <a:effectLst/>
                <a:uLnTx/>
                <a:uFillTx/>
                <a:latin typeface="Times New Roman"/>
                <a:ea typeface="Calibri"/>
                <a:cs typeface="Calibri"/>
              </a:rPr>
              <a:t>IDENTIFY the functions of </a:t>
            </a:r>
            <a:r>
              <a:rPr kumimoji="0" lang="en-US" sz="2200" b="0" i="0" u="none" strike="noStrike" kern="1200" cap="none" spc="0" normalizeH="0" baseline="0" noProof="0" err="1">
                <a:ln>
                  <a:noFill/>
                </a:ln>
                <a:effectLst/>
                <a:uLnTx/>
                <a:uFillTx/>
                <a:latin typeface="Times New Roman"/>
                <a:ea typeface="Calibri"/>
                <a:cs typeface="Calibri"/>
              </a:rPr>
              <a:t>MyNavy</a:t>
            </a:r>
            <a:r>
              <a:rPr kumimoji="0" lang="en-US" sz="2200" b="0" i="0" u="none" strike="noStrike" kern="1200" cap="none" spc="0" normalizeH="0" baseline="0" noProof="0">
                <a:ln>
                  <a:noFill/>
                </a:ln>
                <a:effectLst/>
                <a:uLnTx/>
                <a:uFillTx/>
                <a:latin typeface="Times New Roman"/>
                <a:ea typeface="Calibri"/>
                <a:cs typeface="Calibri"/>
              </a:rPr>
              <a:t> Portal (MNP)</a:t>
            </a:r>
            <a:endParaRPr lang="en-US" sz="2200" b="0" i="0" u="none" strike="noStrike" kern="1200" cap="none" spc="0" normalizeH="0" baseline="0" noProof="0">
              <a:ln>
                <a:noFill/>
              </a:ln>
              <a:effectLst/>
              <a:uLnTx/>
              <a:uFillTx/>
              <a:latin typeface="Times New Roman"/>
              <a:ea typeface="Calibri"/>
              <a:cs typeface="Calibri"/>
            </a:endParaRPr>
          </a:p>
          <a:p>
            <a:pPr>
              <a:defRPr/>
            </a:pPr>
            <a:r>
              <a:rPr kumimoji="0" lang="en-US" sz="2200" b="0" i="0" u="none" strike="noStrike" kern="1200" cap="none" spc="0" normalizeH="0" baseline="0" noProof="0">
                <a:ln>
                  <a:noFill/>
                </a:ln>
                <a:effectLst/>
                <a:uLnTx/>
                <a:uFillTx/>
                <a:latin typeface="Times New Roman"/>
                <a:ea typeface="Calibri"/>
                <a:cs typeface="Calibri"/>
              </a:rPr>
              <a:t>IDENTIFY the functions of MNP Sailor Landing Page</a:t>
            </a:r>
            <a:endParaRPr lang="en-US" sz="2200" b="0" i="0" u="none" strike="noStrike" kern="1200" cap="none" spc="0" normalizeH="0" baseline="0" noProof="0">
              <a:ln>
                <a:noFill/>
              </a:ln>
              <a:effectLst/>
              <a:uLnTx/>
              <a:uFillTx/>
              <a:latin typeface="Times New Roman"/>
              <a:ea typeface="Calibri"/>
              <a:cs typeface="Calibri"/>
            </a:endParaRPr>
          </a:p>
          <a:p>
            <a:r>
              <a:rPr lang="en-US" sz="2200">
                <a:latin typeface="Times New Roman"/>
                <a:ea typeface="Calibri"/>
                <a:cs typeface="Calibri"/>
              </a:rPr>
              <a:t>DEFINE the purpose of </a:t>
            </a:r>
            <a:r>
              <a:rPr lang="en-US" sz="2200" err="1">
                <a:latin typeface="Times New Roman"/>
                <a:ea typeface="Calibri"/>
                <a:cs typeface="Calibri"/>
              </a:rPr>
              <a:t>MyNavy</a:t>
            </a:r>
            <a:r>
              <a:rPr lang="en-US" sz="2200">
                <a:latin typeface="Times New Roman"/>
                <a:ea typeface="Calibri"/>
                <a:cs typeface="Calibri"/>
              </a:rPr>
              <a:t> Assignment (MNA)</a:t>
            </a:r>
          </a:p>
          <a:p>
            <a:r>
              <a:rPr lang="en-US" sz="2200">
                <a:latin typeface="Times New Roman"/>
                <a:ea typeface="Calibri"/>
                <a:cs typeface="Calibri"/>
              </a:rPr>
              <a:t>IDENTIFY the functions of BUPERS Online (BOL)</a:t>
            </a:r>
          </a:p>
          <a:p>
            <a:r>
              <a:rPr lang="en-US" sz="2200">
                <a:latin typeface="Times New Roman"/>
                <a:ea typeface="Calibri"/>
                <a:cs typeface="Calibri"/>
              </a:rPr>
              <a:t>DEFINE the purpose of Career Waypoints (CWAY) Self-Service</a:t>
            </a:r>
          </a:p>
          <a:p>
            <a:r>
              <a:rPr lang="en-US" sz="2200">
                <a:latin typeface="Times New Roman"/>
                <a:ea typeface="Calibri"/>
                <a:cs typeface="Calibri"/>
              </a:rPr>
              <a:t>Define the purpose of Job Opportunities in the Navy (JOIN)</a:t>
            </a:r>
          </a:p>
          <a:p>
            <a:r>
              <a:rPr lang="en-US" sz="2200">
                <a:latin typeface="Times New Roman"/>
                <a:ea typeface="Calibri"/>
                <a:cs typeface="Calibri"/>
              </a:rPr>
              <a:t>IDENTIFY the functions of Navy Standard Integrated Personnel System (NSIPS)</a:t>
            </a:r>
          </a:p>
          <a:p>
            <a:endParaRPr lang="en-US" sz="2400"/>
          </a:p>
        </p:txBody>
      </p:sp>
    </p:spTree>
    <p:extLst>
      <p:ext uri="{BB962C8B-B14F-4D97-AF65-F5344CB8AC3E}">
        <p14:creationId xmlns:p14="http://schemas.microsoft.com/office/powerpoint/2010/main" val="179981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6D041-8F49-0324-90A5-A22F0770B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E5E16-6C0B-58B4-F240-FF355A52C2B9}"/>
              </a:ext>
            </a:extLst>
          </p:cNvPr>
          <p:cNvSpPr>
            <a:spLocks noGrp="1"/>
          </p:cNvSpPr>
          <p:nvPr>
            <p:ph type="title"/>
          </p:nvPr>
        </p:nvSpPr>
        <p:spPr>
          <a:xfrm>
            <a:off x="-1621" y="-147"/>
            <a:ext cx="12192850" cy="1325563"/>
          </a:xfrm>
        </p:spPr>
        <p:txBody>
          <a:bodyPr>
            <a:normAutofit/>
          </a:bodyPr>
          <a:lstStyle/>
          <a:p>
            <a:pPr algn="ctr"/>
            <a:r>
              <a:rPr lang="en-US" sz="3200" b="1">
                <a:latin typeface="Times New Roman"/>
                <a:ea typeface="Calibri"/>
                <a:cs typeface="Calibri"/>
              </a:rPr>
              <a:t>Review and Summary</a:t>
            </a:r>
            <a:endParaRPr lang="en-US" sz="3200">
              <a:latin typeface="Times New Roman"/>
              <a:ea typeface="Calibri"/>
              <a:cs typeface="Calibri" panose="020F0502020204030204" pitchFamily="34" charset="0"/>
            </a:endParaRPr>
          </a:p>
        </p:txBody>
      </p:sp>
      <p:sp>
        <p:nvSpPr>
          <p:cNvPr id="3" name="Content Placeholder 2">
            <a:extLst>
              <a:ext uri="{FF2B5EF4-FFF2-40B4-BE49-F238E27FC236}">
                <a16:creationId xmlns:a16="http://schemas.microsoft.com/office/drawing/2014/main" id="{D06295EC-E6B7-18F4-8E6C-FE760BFB8FE0}"/>
              </a:ext>
            </a:extLst>
          </p:cNvPr>
          <p:cNvSpPr>
            <a:spLocks noGrp="1"/>
          </p:cNvSpPr>
          <p:nvPr>
            <p:ph idx="1"/>
          </p:nvPr>
        </p:nvSpPr>
        <p:spPr>
          <a:xfrm>
            <a:off x="2146800" y="1324838"/>
            <a:ext cx="7886700" cy="4101350"/>
          </a:xfrm>
        </p:spPr>
        <p:txBody>
          <a:bodyPr vert="horz" lIns="91440" tIns="45720" rIns="91440" bIns="45720" rtlCol="0" anchor="t">
            <a:normAutofit/>
          </a:bodyPr>
          <a:lstStyle/>
          <a:p>
            <a:pPr>
              <a:buFont typeface="Wingdings,Sans-Serif" panose="020B0604020202020204" pitchFamily="34" charset="0"/>
              <a:buChar char="§"/>
              <a:defRPr/>
            </a:pPr>
            <a:r>
              <a:rPr lang="en-US" sz="2200">
                <a:latin typeface="Times New Roman"/>
                <a:ea typeface="Calibri"/>
                <a:cs typeface="Calibri"/>
              </a:rPr>
              <a:t>My Navy Portal (MNP)</a:t>
            </a:r>
            <a:endParaRPr lang="en-US" sz="2200">
              <a:latin typeface="Times New Roman"/>
              <a:ea typeface="Calibri" panose="020F0502020204030204" pitchFamily="34" charset="0"/>
              <a:cs typeface="Calibri" panose="020F0502020204030204" pitchFamily="34" charset="0"/>
            </a:endParaRPr>
          </a:p>
          <a:p>
            <a:pPr>
              <a:buFont typeface="Wingdings,Sans-Serif" panose="020B0604020202020204" pitchFamily="34" charset="0"/>
              <a:buChar char="§"/>
            </a:pPr>
            <a:r>
              <a:rPr lang="en-US" sz="2200">
                <a:latin typeface="Times New Roman"/>
                <a:ea typeface="Calibri"/>
                <a:cs typeface="Calibri"/>
              </a:rPr>
              <a:t>MNP Sailor Landing Page</a:t>
            </a:r>
          </a:p>
          <a:p>
            <a:pPr>
              <a:buFont typeface="Wingdings,Sans-Serif" panose="020B0604020202020204" pitchFamily="34" charset="0"/>
              <a:buChar char="§"/>
            </a:pPr>
            <a:r>
              <a:rPr lang="en-US" sz="2200">
                <a:latin typeface="Times New Roman"/>
                <a:ea typeface="Calibri"/>
                <a:cs typeface="Calibri"/>
              </a:rPr>
              <a:t>My Navy Assignment (MNA)</a:t>
            </a:r>
          </a:p>
          <a:p>
            <a:pPr>
              <a:buFont typeface="Wingdings,Sans-Serif" panose="020B0604020202020204" pitchFamily="34" charset="0"/>
              <a:buChar char="§"/>
            </a:pPr>
            <a:r>
              <a:rPr lang="en-US" sz="2200">
                <a:latin typeface="Times New Roman"/>
                <a:ea typeface="Calibri"/>
                <a:cs typeface="Calibri"/>
              </a:rPr>
              <a:t>BUPERS Online (BOL)</a:t>
            </a:r>
          </a:p>
          <a:p>
            <a:pPr>
              <a:buFont typeface="Wingdings,Sans-Serif" panose="020B0604020202020204" pitchFamily="34" charset="0"/>
              <a:buChar char="§"/>
            </a:pPr>
            <a:r>
              <a:rPr lang="en-US" sz="2200">
                <a:latin typeface="Times New Roman"/>
                <a:ea typeface="Calibri"/>
                <a:cs typeface="Calibri"/>
              </a:rPr>
              <a:t>Career Waypoints (CWAY)</a:t>
            </a:r>
          </a:p>
          <a:p>
            <a:pPr>
              <a:buFont typeface="Wingdings,Sans-Serif" panose="020B0604020202020204" pitchFamily="34" charset="0"/>
              <a:buChar char="§"/>
            </a:pPr>
            <a:r>
              <a:rPr lang="en-US" sz="2200">
                <a:latin typeface="Times New Roman"/>
                <a:ea typeface="Calibri"/>
                <a:cs typeface="Calibri"/>
              </a:rPr>
              <a:t>Job Opportunities in the Navy (JOIN)</a:t>
            </a:r>
          </a:p>
          <a:p>
            <a:pPr>
              <a:buFont typeface="Wingdings,Sans-Serif" panose="020B0604020202020204" pitchFamily="34" charset="0"/>
              <a:buChar char="§"/>
            </a:pPr>
            <a:r>
              <a:rPr lang="en-US" sz="2200">
                <a:latin typeface="Times New Roman"/>
                <a:ea typeface="Calibri"/>
                <a:cs typeface="Calibri"/>
              </a:rPr>
              <a:t>Navy Standard Integrated Personnel System (NSIPS)</a:t>
            </a:r>
            <a:endParaRPr lang="en-US" sz="2200">
              <a:latin typeface="Times New Roman"/>
            </a:endParaRPr>
          </a:p>
          <a:p>
            <a:pPr marL="457200" indent="-457200">
              <a:buAutoNum type="arabicPeriod"/>
            </a:pPr>
            <a:endParaRPr lang="en-US" sz="2200">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200" b="1">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solidFill>
                <a:schemeClr val="tx1"/>
              </a:solidFill>
              <a:latin typeface="Aptos" panose="02110004020202020204"/>
              <a:ea typeface="Calibri"/>
              <a:cs typeface="Calibri" panose="020F0502020204030204" pitchFamily="34" charset="0"/>
            </a:endParaRPr>
          </a:p>
          <a:p>
            <a:pPr marL="0" indent="0" algn="ctr">
              <a:buNone/>
            </a:pPr>
            <a:endParaRPr lang="en-US" sz="3300" b="1">
              <a:latin typeface="Rockwell"/>
            </a:endParaRPr>
          </a:p>
        </p:txBody>
      </p:sp>
    </p:spTree>
    <p:extLst>
      <p:ext uri="{BB962C8B-B14F-4D97-AF65-F5344CB8AC3E}">
        <p14:creationId xmlns:p14="http://schemas.microsoft.com/office/powerpoint/2010/main" val="107407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09A20-EA21-CE96-41A8-D8284048C96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4B7725F-DFE1-3114-5D02-6A7ACE689018}"/>
              </a:ext>
            </a:extLst>
          </p:cNvPr>
          <p:cNvSpPr>
            <a:spLocks noGrp="1"/>
          </p:cNvSpPr>
          <p:nvPr>
            <p:ph idx="1"/>
          </p:nvPr>
        </p:nvSpPr>
        <p:spPr>
          <a:xfrm>
            <a:off x="2003240" y="3251894"/>
            <a:ext cx="7886700" cy="525030"/>
          </a:xfrm>
        </p:spPr>
        <p:txBody>
          <a:bodyPr vert="horz" lIns="91440" tIns="45720" rIns="91440" bIns="45720" rtlCol="0" anchor="t">
            <a:noAutofit/>
          </a:bodyPr>
          <a:lstStyle/>
          <a:p>
            <a:pPr marL="0" indent="0">
              <a:buNone/>
            </a:pPr>
            <a:r>
              <a:rPr lang="en-US" sz="3000" b="1" dirty="0">
                <a:latin typeface="Times New Roman"/>
                <a:ea typeface="Calibri"/>
                <a:cs typeface="Times New Roman"/>
              </a:rPr>
              <a:t>                                Questions?</a:t>
            </a:r>
            <a:endParaRPr lang="en-US" sz="2200" dirty="0">
              <a:latin typeface="Times New Roman"/>
              <a:ea typeface="Calibri"/>
              <a:cs typeface="Calibri"/>
            </a:endParaRPr>
          </a:p>
          <a:p>
            <a:pPr marL="0" indent="0">
              <a:buNone/>
            </a:pPr>
            <a:r>
              <a:rPr lang="en-US" sz="3200" b="1" dirty="0">
                <a:latin typeface="Times New Roman"/>
                <a:cs typeface="Times New Roman"/>
              </a:rPr>
              <a:t>                        </a:t>
            </a:r>
          </a:p>
          <a:p>
            <a:pPr marL="0" indent="0" algn="ctr">
              <a:buNone/>
            </a:pPr>
            <a:endParaRPr lang="en-US" dirty="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24733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44" y="132050"/>
            <a:ext cx="12188656" cy="1127176"/>
          </a:xfrm>
        </p:spPr>
        <p:txBody>
          <a:bodyPr>
            <a:normAutofit/>
          </a:bodyPr>
          <a:lstStyle/>
          <a:p>
            <a:r>
              <a:rPr lang="en-US" sz="3200" b="1">
                <a:latin typeface="Times New Roman"/>
                <a:ea typeface="Calibri"/>
                <a:cs typeface="Calibri"/>
              </a:rPr>
              <a:t>References</a:t>
            </a:r>
          </a:p>
        </p:txBody>
      </p:sp>
      <p:sp>
        <p:nvSpPr>
          <p:cNvPr id="3" name="Subtitle 2"/>
          <p:cNvSpPr>
            <a:spLocks noGrp="1"/>
          </p:cNvSpPr>
          <p:nvPr>
            <p:ph type="subTitle" idx="1"/>
          </p:nvPr>
        </p:nvSpPr>
        <p:spPr>
          <a:xfrm>
            <a:off x="2275489" y="1481754"/>
            <a:ext cx="7643888" cy="4197271"/>
          </a:xfrm>
        </p:spPr>
        <p:txBody>
          <a:bodyPr vert="horz" lIns="91440" tIns="45720" rIns="91440" bIns="45720" rtlCol="0" anchor="t">
            <a:noAutofit/>
          </a:bodyPr>
          <a:lstStyle/>
          <a:p>
            <a:pPr marL="342900" indent="-342900" algn="l">
              <a:buChar char="•"/>
            </a:pPr>
            <a:r>
              <a:rPr lang="en-US" sz="2200">
                <a:latin typeface="Times New Roman"/>
                <a:ea typeface="Calibri"/>
                <a:cs typeface="Calibri"/>
              </a:rPr>
              <a:t>My Navy Assignment </a:t>
            </a:r>
          </a:p>
          <a:p>
            <a:pPr lvl="1" algn="l"/>
            <a:r>
              <a:rPr lang="en-US" sz="2200">
                <a:latin typeface="Times New Roman"/>
                <a:ea typeface="Calibri"/>
                <a:cs typeface="Calibri"/>
                <a:hlinkClick r:id="rId3"/>
              </a:rPr>
              <a:t>https://mynavyassignment.navy.mil/mna/Index.action</a:t>
            </a:r>
            <a:endParaRPr lang="en-US" sz="2200">
              <a:latin typeface="Times New Roman"/>
              <a:ea typeface="Calibri"/>
              <a:cs typeface="Calibri"/>
            </a:endParaRPr>
          </a:p>
          <a:p>
            <a:pPr marL="342900" indent="-342900" algn="l">
              <a:buChar char="•"/>
            </a:pPr>
            <a:endParaRPr lang="en-US" sz="1000">
              <a:latin typeface="Times New Roman"/>
              <a:ea typeface="Calibri"/>
              <a:cs typeface="Calibri"/>
            </a:endParaRPr>
          </a:p>
          <a:p>
            <a:pPr marL="342900" indent="-342900" algn="l">
              <a:buChar char="•"/>
            </a:pPr>
            <a:r>
              <a:rPr lang="en-US" sz="2200">
                <a:latin typeface="Times New Roman"/>
                <a:ea typeface="Calibri"/>
                <a:cs typeface="Calibri"/>
              </a:rPr>
              <a:t> BUPERS Online</a:t>
            </a:r>
          </a:p>
          <a:p>
            <a:pPr lvl="1" algn="l"/>
            <a:r>
              <a:rPr lang="en-US" sz="2200">
                <a:latin typeface="Times New Roman"/>
                <a:ea typeface="Calibri"/>
                <a:cs typeface="Calibri"/>
              </a:rPr>
              <a:t> </a:t>
            </a:r>
            <a:r>
              <a:rPr lang="en-US" sz="2200">
                <a:latin typeface="Times New Roman"/>
                <a:ea typeface="Calibri"/>
                <a:cs typeface="Calibri"/>
                <a:hlinkClick r:id="rId4"/>
              </a:rPr>
              <a:t>https://www.bol.navy.mil/BAM/</a:t>
            </a:r>
            <a:endParaRPr lang="en-US" sz="2200">
              <a:latin typeface="Times New Roman"/>
              <a:ea typeface="Calibri"/>
              <a:cs typeface="Calibri"/>
            </a:endParaRPr>
          </a:p>
          <a:p>
            <a:pPr marL="342900" indent="-342900" algn="l">
              <a:buChar char="•"/>
            </a:pPr>
            <a:endParaRPr lang="en-US" sz="1000">
              <a:latin typeface="Times New Roman"/>
              <a:ea typeface="Calibri"/>
              <a:cs typeface="Calibri"/>
            </a:endParaRPr>
          </a:p>
          <a:p>
            <a:pPr marL="342900" indent="-342900" algn="l">
              <a:buChar char="•"/>
            </a:pPr>
            <a:r>
              <a:rPr lang="en-US" sz="2200">
                <a:latin typeface="Times New Roman"/>
                <a:ea typeface="Calibri"/>
                <a:cs typeface="Calibri"/>
              </a:rPr>
              <a:t>Navy Standard Integrated Personnel System</a:t>
            </a:r>
          </a:p>
          <a:p>
            <a:pPr lvl="1" algn="l"/>
            <a:r>
              <a:rPr lang="en-US" sz="2200">
                <a:latin typeface="Times New Roman"/>
                <a:ea typeface="Calibri"/>
                <a:cs typeface="Calibri"/>
                <a:hlinkClick r:id="rId5"/>
              </a:rPr>
              <a:t>https://www.nsips.cloud.navy.mil/nsipsclo_landing/index.html</a:t>
            </a:r>
            <a:endParaRPr lang="en-US" sz="2200">
              <a:latin typeface="Times New Roman"/>
              <a:ea typeface="Calibri"/>
              <a:cs typeface="Calibri"/>
            </a:endParaRPr>
          </a:p>
          <a:p>
            <a:pPr marL="800100" lvl="1" indent="-342900" algn="l">
              <a:buChar char="•"/>
            </a:pPr>
            <a:endParaRPr lang="en-US" sz="1000">
              <a:latin typeface="Times New Roman"/>
              <a:ea typeface="Calibri"/>
              <a:cs typeface="Calibri"/>
            </a:endParaRPr>
          </a:p>
          <a:p>
            <a:pPr marL="342900" indent="-342900" algn="l">
              <a:buChar char="•"/>
            </a:pPr>
            <a:r>
              <a:rPr lang="en-US" sz="2200" err="1">
                <a:latin typeface="Times New Roman"/>
                <a:ea typeface="Calibri"/>
                <a:cs typeface="Calibri"/>
              </a:rPr>
              <a:t>MyNavy</a:t>
            </a:r>
            <a:r>
              <a:rPr lang="en-US" sz="2200">
                <a:latin typeface="Times New Roman"/>
                <a:ea typeface="Calibri"/>
                <a:cs typeface="Calibri"/>
              </a:rPr>
              <a:t> Portal</a:t>
            </a:r>
          </a:p>
          <a:p>
            <a:pPr lvl="1" algn="l"/>
            <a:r>
              <a:rPr lang="en-US" sz="2200">
                <a:latin typeface="Times New Roman"/>
                <a:ea typeface="Calibri"/>
                <a:cs typeface="Calibri"/>
              </a:rPr>
              <a:t>        </a:t>
            </a:r>
            <a:r>
              <a:rPr lang="en-US" sz="2200">
                <a:latin typeface="Times New Roman"/>
                <a:ea typeface="Calibri"/>
                <a:cs typeface="Calibri"/>
                <a:hlinkClick r:id="rId6"/>
              </a:rPr>
              <a:t>https://my.navy.mil/index.html</a:t>
            </a:r>
            <a:endParaRPr lang="en-US" sz="2200">
              <a:latin typeface="Times New Roman"/>
            </a:endParaRPr>
          </a:p>
          <a:p>
            <a:pPr algn="l"/>
            <a:endParaRPr lang="en-US" sz="2800"/>
          </a:p>
        </p:txBody>
      </p:sp>
    </p:spTree>
    <p:extLst>
      <p:ext uri="{BB962C8B-B14F-4D97-AF65-F5344CB8AC3E}">
        <p14:creationId xmlns:p14="http://schemas.microsoft.com/office/powerpoint/2010/main" val="368303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 y="-2016"/>
            <a:ext cx="12192621" cy="1343851"/>
          </a:xfrm>
        </p:spPr>
        <p:txBody>
          <a:bodyPr>
            <a:normAutofit/>
          </a:bodyPr>
          <a:lstStyle/>
          <a:p>
            <a:pPr algn="ctr"/>
            <a:r>
              <a:rPr lang="en-US" sz="3200" b="1">
                <a:latin typeface="Times New Roman"/>
                <a:cs typeface="Calibri"/>
              </a:rPr>
              <a:t>MyNavy Portal (MNP) </a:t>
            </a:r>
            <a:br>
              <a:rPr lang="en-US" sz="3200" b="1">
                <a:latin typeface="Times New Roman"/>
                <a:cs typeface="Calibri"/>
              </a:rPr>
            </a:br>
            <a:r>
              <a:rPr lang="en-US" sz="3200" b="1">
                <a:latin typeface="Times New Roman"/>
                <a:cs typeface="Calibri"/>
              </a:rPr>
              <a:t>Homepage</a:t>
            </a:r>
          </a:p>
        </p:txBody>
      </p:sp>
      <p:pic>
        <p:nvPicPr>
          <p:cNvPr id="4" name="Content Placeholder 3" descr="A person holding a flag&#10;&#10;AI-generated content may be incorrect.">
            <a:extLst>
              <a:ext uri="{FF2B5EF4-FFF2-40B4-BE49-F238E27FC236}">
                <a16:creationId xmlns:a16="http://schemas.microsoft.com/office/drawing/2014/main" id="{FD0B1E3D-6080-0661-6F34-52D293C244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673" y="1572491"/>
            <a:ext cx="9466054" cy="3721036"/>
          </a:xfrm>
          <a:ln>
            <a:solidFill>
              <a:schemeClr val="tx1"/>
            </a:solidFill>
          </a:ln>
        </p:spPr>
      </p:pic>
    </p:spTree>
    <p:extLst>
      <p:ext uri="{BB962C8B-B14F-4D97-AF65-F5344CB8AC3E}">
        <p14:creationId xmlns:p14="http://schemas.microsoft.com/office/powerpoint/2010/main" val="10887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8445" y="1377727"/>
            <a:ext cx="8334756" cy="4101350"/>
          </a:xfrm>
        </p:spPr>
        <p:txBody>
          <a:bodyPr vert="horz" lIns="91440" tIns="45720" rIns="91440" bIns="45720" rtlCol="0" anchor="t">
            <a:noAutofit/>
          </a:bodyPr>
          <a:lstStyle/>
          <a:p>
            <a:pPr marL="457200" indent="-457200"/>
            <a:r>
              <a:rPr lang="en-US" sz="2200">
                <a:latin typeface="Times New Roman"/>
                <a:ea typeface="Calibri"/>
                <a:cs typeface="Calibri"/>
              </a:rPr>
              <a:t>Single point of entry for Sailors to manage their careers.</a:t>
            </a:r>
          </a:p>
          <a:p>
            <a:pPr marL="457200" indent="-457200"/>
            <a:r>
              <a:rPr lang="en-US" sz="2200" err="1">
                <a:latin typeface="Times New Roman"/>
                <a:ea typeface="Calibri"/>
                <a:cs typeface="Calibri"/>
              </a:rPr>
              <a:t>MyNavy</a:t>
            </a:r>
            <a:r>
              <a:rPr lang="en-US" sz="2200">
                <a:latin typeface="Times New Roman"/>
                <a:ea typeface="Calibri"/>
                <a:cs typeface="Calibri"/>
              </a:rPr>
              <a:t> Career Center</a:t>
            </a:r>
          </a:p>
          <a:p>
            <a:pPr marL="457200" indent="-457200"/>
            <a:r>
              <a:rPr lang="en-US" sz="2200">
                <a:latin typeface="Times New Roman"/>
                <a:ea typeface="Calibri"/>
                <a:cs typeface="Calibri"/>
              </a:rPr>
              <a:t>E-Leave (NSIPS)</a:t>
            </a:r>
            <a:endParaRPr lang="en-US" sz="2200">
              <a:latin typeface="Times New Roman"/>
              <a:ea typeface="Calibri"/>
              <a:cs typeface="Calibri" panose="020F0502020204030204" pitchFamily="34" charset="0"/>
            </a:endParaRPr>
          </a:p>
          <a:p>
            <a:pPr marL="457200" indent="-457200"/>
            <a:r>
              <a:rPr lang="en-US" sz="2200" err="1">
                <a:latin typeface="Times New Roman"/>
                <a:ea typeface="Calibri"/>
                <a:cs typeface="Calibri"/>
              </a:rPr>
              <a:t>MyPCS</a:t>
            </a:r>
            <a:r>
              <a:rPr lang="en-US" sz="2200">
                <a:latin typeface="Times New Roman"/>
                <a:ea typeface="Calibri"/>
                <a:cs typeface="Calibri"/>
              </a:rPr>
              <a:t> (Permanent Change of Station)</a:t>
            </a:r>
          </a:p>
          <a:p>
            <a:pPr marL="457200" indent="-457200"/>
            <a:r>
              <a:rPr lang="en-US" sz="2200">
                <a:latin typeface="Times New Roman"/>
                <a:ea typeface="Calibri"/>
                <a:cs typeface="Calibri"/>
              </a:rPr>
              <a:t>Checklist Electronic Personnel Action Request (</a:t>
            </a:r>
            <a:r>
              <a:rPr lang="en-US" sz="2200" err="1">
                <a:latin typeface="Times New Roman"/>
                <a:ea typeface="Calibri"/>
                <a:cs typeface="Calibri"/>
              </a:rPr>
              <a:t>ePAR</a:t>
            </a:r>
            <a:r>
              <a:rPr lang="en-US" sz="2200">
                <a:latin typeface="Times New Roman"/>
                <a:ea typeface="Calibri"/>
                <a:cs typeface="Calibri"/>
              </a:rPr>
              <a:t>/1306)</a:t>
            </a:r>
          </a:p>
          <a:p>
            <a:pPr marL="457200" indent="-457200"/>
            <a:r>
              <a:rPr lang="en-US" sz="2200">
                <a:latin typeface="Times New Roman"/>
                <a:ea typeface="Calibri"/>
                <a:cs typeface="Calibri"/>
              </a:rPr>
              <a:t>Physical Readiness Management System (PRIMS)</a:t>
            </a:r>
          </a:p>
          <a:p>
            <a:pPr marL="457200" indent="-457200"/>
            <a:r>
              <a:rPr lang="en-US" sz="2200">
                <a:latin typeface="Times New Roman"/>
                <a:ea typeface="Calibri"/>
                <a:cs typeface="Calibri"/>
              </a:rPr>
              <a:t>Career &amp; Life Event Content</a:t>
            </a:r>
          </a:p>
          <a:p>
            <a:pPr marL="457200" indent="-457200"/>
            <a:r>
              <a:rPr lang="en-US" sz="2200">
                <a:latin typeface="Times New Roman"/>
                <a:ea typeface="Calibri"/>
                <a:cs typeface="Calibri"/>
              </a:rPr>
              <a:t>Joint Service Transcripts</a:t>
            </a:r>
          </a:p>
          <a:p>
            <a:pPr marL="457200" indent="-457200"/>
            <a:r>
              <a:rPr lang="en-US" sz="2200" err="1">
                <a:latin typeface="Times New Roman"/>
                <a:ea typeface="Calibri"/>
                <a:cs typeface="Calibri"/>
              </a:rPr>
              <a:t>MyNavy</a:t>
            </a:r>
            <a:r>
              <a:rPr lang="en-US" sz="2200">
                <a:latin typeface="Times New Roman"/>
                <a:ea typeface="Calibri"/>
                <a:cs typeface="Calibri"/>
              </a:rPr>
              <a:t> Education</a:t>
            </a:r>
          </a:p>
          <a:p>
            <a:pPr marL="457200" indent="-457200"/>
            <a:r>
              <a:rPr lang="en-US" sz="2200">
                <a:latin typeface="Times New Roman"/>
                <a:ea typeface="Calibri"/>
                <a:cs typeface="Calibri"/>
              </a:rPr>
              <a:t>Enlisted Advancement Bibliographies</a:t>
            </a:r>
          </a:p>
        </p:txBody>
      </p:sp>
      <p:sp>
        <p:nvSpPr>
          <p:cNvPr id="7" name="Title 1">
            <a:extLst>
              <a:ext uri="{FF2B5EF4-FFF2-40B4-BE49-F238E27FC236}">
                <a16:creationId xmlns:a16="http://schemas.microsoft.com/office/drawing/2014/main" id="{7AA26EB7-9B93-66B8-D90C-0D64DF2F5259}"/>
              </a:ext>
            </a:extLst>
          </p:cNvPr>
          <p:cNvSpPr>
            <a:spLocks noGrp="1"/>
          </p:cNvSpPr>
          <p:nvPr>
            <p:ph type="title"/>
          </p:nvPr>
        </p:nvSpPr>
        <p:spPr>
          <a:xfrm>
            <a:off x="-623" y="-2016"/>
            <a:ext cx="12192621" cy="1343851"/>
          </a:xfrm>
        </p:spPr>
        <p:txBody>
          <a:bodyPr>
            <a:normAutofit/>
          </a:bodyPr>
          <a:lstStyle/>
          <a:p>
            <a:pPr algn="ctr"/>
            <a:r>
              <a:rPr lang="en-US" sz="3200" b="1" err="1">
                <a:latin typeface="Times New Roman"/>
                <a:cs typeface="Calibri"/>
              </a:rPr>
              <a:t>MyNavy</a:t>
            </a:r>
            <a:r>
              <a:rPr lang="en-US" sz="3200" b="1">
                <a:latin typeface="Times New Roman"/>
                <a:cs typeface="Calibri"/>
              </a:rPr>
              <a:t> Portal (MNP) </a:t>
            </a:r>
          </a:p>
        </p:txBody>
      </p:sp>
    </p:spTree>
    <p:extLst>
      <p:ext uri="{BB962C8B-B14F-4D97-AF65-F5344CB8AC3E}">
        <p14:creationId xmlns:p14="http://schemas.microsoft.com/office/powerpoint/2010/main" val="274106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AI-generated content may be incorrect.">
            <a:extLst>
              <a:ext uri="{FF2B5EF4-FFF2-40B4-BE49-F238E27FC236}">
                <a16:creationId xmlns:a16="http://schemas.microsoft.com/office/drawing/2014/main" id="{B4C90798-115A-49B8-49BF-39CBC167BC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714501"/>
            <a:ext cx="9144000" cy="3623310"/>
          </a:xfrm>
          <a:ln>
            <a:solidFill>
              <a:schemeClr val="tx1"/>
            </a:solidFill>
          </a:ln>
        </p:spPr>
      </p:pic>
      <p:sp>
        <p:nvSpPr>
          <p:cNvPr id="7" name="Title 1">
            <a:extLst>
              <a:ext uri="{FF2B5EF4-FFF2-40B4-BE49-F238E27FC236}">
                <a16:creationId xmlns:a16="http://schemas.microsoft.com/office/drawing/2014/main" id="{866052D9-EC5B-D8AA-825C-E7FEC07E50DF}"/>
              </a:ext>
            </a:extLst>
          </p:cNvPr>
          <p:cNvSpPr txBox="1">
            <a:spLocks/>
          </p:cNvSpPr>
          <p:nvPr/>
        </p:nvSpPr>
        <p:spPr>
          <a:xfrm>
            <a:off x="-623" y="-2016"/>
            <a:ext cx="12192621" cy="13438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err="1">
                <a:latin typeface="Times New Roman"/>
                <a:cs typeface="Calibri"/>
              </a:rPr>
              <a:t>MyNavy</a:t>
            </a:r>
            <a:r>
              <a:rPr lang="en-US" sz="3200" b="1">
                <a:latin typeface="Times New Roman"/>
                <a:cs typeface="Calibri"/>
              </a:rPr>
              <a:t> Portal (MNP) </a:t>
            </a:r>
          </a:p>
          <a:p>
            <a:pPr algn="ctr"/>
            <a:r>
              <a:rPr lang="en-US" sz="3200" b="1">
                <a:latin typeface="Times New Roman"/>
                <a:cs typeface="Calibri"/>
              </a:rPr>
              <a:t>Sailor Landing Page</a:t>
            </a:r>
          </a:p>
        </p:txBody>
      </p:sp>
    </p:spTree>
    <p:extLst>
      <p:ext uri="{BB962C8B-B14F-4D97-AF65-F5344CB8AC3E}">
        <p14:creationId xmlns:p14="http://schemas.microsoft.com/office/powerpoint/2010/main" val="2033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 y="-3402"/>
            <a:ext cx="12188534" cy="1343851"/>
          </a:xfrm>
        </p:spPr>
        <p:txBody>
          <a:bodyPr>
            <a:normAutofit/>
          </a:bodyPr>
          <a:lstStyle/>
          <a:p>
            <a:pPr algn="ctr"/>
            <a:r>
              <a:rPr lang="en-US" sz="3200" b="1">
                <a:latin typeface="Times New Roman"/>
                <a:ea typeface="Calibri"/>
                <a:cs typeface="Calibri"/>
              </a:rPr>
              <a:t>MyNavy Assignment </a:t>
            </a:r>
          </a:p>
        </p:txBody>
      </p:sp>
      <p:sp>
        <p:nvSpPr>
          <p:cNvPr id="3" name="Content Placeholder 2"/>
          <p:cNvSpPr>
            <a:spLocks noGrp="1"/>
          </p:cNvSpPr>
          <p:nvPr>
            <p:ph idx="1"/>
          </p:nvPr>
        </p:nvSpPr>
        <p:spPr>
          <a:xfrm>
            <a:off x="2244525" y="1342774"/>
            <a:ext cx="7886700" cy="4101350"/>
          </a:xfrm>
        </p:spPr>
        <p:txBody>
          <a:bodyPr vert="horz" lIns="91440" tIns="45720" rIns="91440" bIns="45720" rtlCol="0" anchor="t">
            <a:normAutofit/>
          </a:bodyPr>
          <a:lstStyle/>
          <a:p>
            <a:pPr marL="0" indent="0">
              <a:buNone/>
            </a:pPr>
            <a:r>
              <a:rPr lang="en-US" sz="2200">
                <a:latin typeface="Times New Roman"/>
                <a:ea typeface="Calibri"/>
                <a:cs typeface="Calibri"/>
              </a:rPr>
              <a:t>Web-based system that allows Sailors to:</a:t>
            </a:r>
          </a:p>
          <a:p>
            <a:pPr marL="0" indent="0">
              <a:buNone/>
            </a:pPr>
            <a:endParaRPr lang="en-US" sz="1000">
              <a:latin typeface="Times New Roman"/>
              <a:ea typeface="Calibri"/>
              <a:cs typeface="Calibri" panose="020F0502020204030204" pitchFamily="34" charset="0"/>
            </a:endParaRPr>
          </a:p>
          <a:p>
            <a:pPr lvl="1"/>
            <a:r>
              <a:rPr lang="en-US" sz="2200">
                <a:latin typeface="Times New Roman"/>
                <a:ea typeface="Calibri"/>
                <a:cs typeface="Calibri"/>
              </a:rPr>
              <a:t>View and apply for available billets</a:t>
            </a:r>
          </a:p>
          <a:p>
            <a:pPr lvl="1"/>
            <a:r>
              <a:rPr lang="en-US" sz="2200">
                <a:latin typeface="Times New Roman"/>
                <a:ea typeface="Calibri"/>
                <a:cs typeface="Calibri"/>
              </a:rPr>
              <a:t>Conversions are initiated through MNA unless it requires a package</a:t>
            </a:r>
          </a:p>
          <a:p>
            <a:pPr lvl="1"/>
            <a:r>
              <a:rPr lang="en-US" sz="2200">
                <a:latin typeface="Times New Roman"/>
                <a:ea typeface="Calibri"/>
                <a:cs typeface="Calibri"/>
              </a:rPr>
              <a:t>View detailing milestones</a:t>
            </a:r>
          </a:p>
          <a:p>
            <a:pPr lvl="1"/>
            <a:r>
              <a:rPr lang="en-US" sz="2200">
                <a:latin typeface="Times New Roman"/>
                <a:ea typeface="Calibri"/>
                <a:cs typeface="Calibri"/>
              </a:rPr>
              <a:t>Communicate with Detailers </a:t>
            </a:r>
          </a:p>
          <a:p>
            <a:pPr lvl="1"/>
            <a:r>
              <a:rPr lang="en-US" sz="2200">
                <a:latin typeface="Times New Roman"/>
                <a:ea typeface="Calibri"/>
                <a:cs typeface="Calibri"/>
              </a:rPr>
              <a:t>Update resume and preferences</a:t>
            </a:r>
          </a:p>
          <a:p>
            <a:pPr lvl="1"/>
            <a:r>
              <a:rPr lang="en-US" sz="2200">
                <a:latin typeface="Times New Roman"/>
                <a:ea typeface="Calibri"/>
                <a:cs typeface="Calibri"/>
              </a:rPr>
              <a:t>PACT Sailors have ability to choose rating designation through MNA</a:t>
            </a:r>
            <a:r>
              <a:rPr lang="en-US" sz="2000">
                <a:latin typeface="Calibri"/>
                <a:ea typeface="Calibri"/>
                <a:cs typeface="Calibri"/>
              </a:rPr>
              <a:t> </a:t>
            </a:r>
          </a:p>
          <a:p>
            <a:pPr lvl="1"/>
            <a:endParaRPr lang="en-US"/>
          </a:p>
        </p:txBody>
      </p:sp>
    </p:spTree>
    <p:extLst>
      <p:ext uri="{BB962C8B-B14F-4D97-AF65-F5344CB8AC3E}">
        <p14:creationId xmlns:p14="http://schemas.microsoft.com/office/powerpoint/2010/main" val="377160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5922" y="1712480"/>
            <a:ext cx="9980483" cy="3889376"/>
          </a:xfrm>
          <a:prstGeom prst="rect">
            <a:avLst/>
          </a:prstGeom>
          <a:ln>
            <a:solidFill>
              <a:schemeClr val="tx1"/>
            </a:solidFill>
          </a:ln>
        </p:spPr>
      </p:pic>
      <p:sp>
        <p:nvSpPr>
          <p:cNvPr id="3" name="TextBox 2">
            <a:extLst>
              <a:ext uri="{FF2B5EF4-FFF2-40B4-BE49-F238E27FC236}">
                <a16:creationId xmlns:a16="http://schemas.microsoft.com/office/drawing/2014/main" id="{A3AE61F9-A739-17D1-F816-9E76050741E8}"/>
              </a:ext>
            </a:extLst>
          </p:cNvPr>
          <p:cNvSpPr txBox="1"/>
          <p:nvPr/>
        </p:nvSpPr>
        <p:spPr>
          <a:xfrm>
            <a:off x="3013363" y="1227975"/>
            <a:ext cx="61569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https://mynavyassignment.dc3n.navy.mil/mna/Index.action</a:t>
            </a:r>
          </a:p>
        </p:txBody>
      </p:sp>
      <p:sp>
        <p:nvSpPr>
          <p:cNvPr id="10" name="AutoShape 6"/>
          <p:cNvSpPr>
            <a:spLocks noChangeArrowheads="1"/>
          </p:cNvSpPr>
          <p:nvPr/>
        </p:nvSpPr>
        <p:spPr bwMode="auto">
          <a:xfrm>
            <a:off x="13744303" y="5712823"/>
            <a:ext cx="1073155" cy="1634775"/>
          </a:xfrm>
          <a:prstGeom prst="wedgeRectCallout">
            <a:avLst>
              <a:gd name="adj1" fmla="val -13846"/>
              <a:gd name="adj2" fmla="val -216254"/>
            </a:avLst>
          </a:prstGeom>
          <a:solidFill>
            <a:srgbClr val="FFFFFF"/>
          </a:solidFill>
          <a:ln w="952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a:endParaRPr lang="en-US" sz="1000">
              <a:latin typeface="Calibri"/>
              <a:ea typeface="Calibri"/>
              <a:cs typeface="Calibri"/>
            </a:endParaRPr>
          </a:p>
          <a:p>
            <a:pPr algn="ctr">
              <a:spcBef>
                <a:spcPct val="0"/>
              </a:spcBef>
              <a:spcAft>
                <a:spcPct val="0"/>
              </a:spcAft>
            </a:pPr>
            <a:endParaRPr lang="en-US" altLang="en-US" sz="700">
              <a:solidFill>
                <a:srgbClr val="000000"/>
              </a:solidFill>
              <a:latin typeface="Cambria"/>
              <a:ea typeface="Cambria"/>
              <a:cs typeface="Arial"/>
            </a:endParaRPr>
          </a:p>
        </p:txBody>
      </p:sp>
      <p:sp>
        <p:nvSpPr>
          <p:cNvPr id="8" name="Title 1">
            <a:extLst>
              <a:ext uri="{FF2B5EF4-FFF2-40B4-BE49-F238E27FC236}">
                <a16:creationId xmlns:a16="http://schemas.microsoft.com/office/drawing/2014/main" id="{98C56A81-D949-6DCE-5853-A67EA2E1FEC0}"/>
              </a:ext>
            </a:extLst>
          </p:cNvPr>
          <p:cNvSpPr>
            <a:spLocks noGrp="1"/>
          </p:cNvSpPr>
          <p:nvPr>
            <p:ph type="title"/>
          </p:nvPr>
        </p:nvSpPr>
        <p:spPr>
          <a:xfrm>
            <a:off x="88" y="-3402"/>
            <a:ext cx="12188534" cy="1343851"/>
          </a:xfrm>
        </p:spPr>
        <p:txBody>
          <a:bodyPr>
            <a:normAutofit/>
          </a:bodyPr>
          <a:lstStyle/>
          <a:p>
            <a:pPr algn="ctr"/>
            <a:r>
              <a:rPr lang="en-US" sz="3200" b="1">
                <a:latin typeface="Times New Roman"/>
                <a:ea typeface="Calibri"/>
                <a:cs typeface="Calibri"/>
              </a:rPr>
              <a:t>MyNavy Assignment </a:t>
            </a:r>
            <a:br>
              <a:rPr lang="en-US" sz="3200" b="1">
                <a:latin typeface="Times New Roman"/>
                <a:ea typeface="Calibri"/>
                <a:cs typeface="Calibri"/>
              </a:rPr>
            </a:br>
            <a:r>
              <a:rPr lang="en-US" sz="3200" b="1">
                <a:latin typeface="Times New Roman"/>
                <a:ea typeface="Calibri"/>
                <a:cs typeface="Calibri"/>
              </a:rPr>
              <a:t>Login Page</a:t>
            </a:r>
          </a:p>
        </p:txBody>
      </p:sp>
    </p:spTree>
    <p:extLst>
      <p:ext uri="{BB962C8B-B14F-4D97-AF65-F5344CB8AC3E}">
        <p14:creationId xmlns:p14="http://schemas.microsoft.com/office/powerpoint/2010/main" val="6593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77138" y="1482381"/>
            <a:ext cx="8442036" cy="4211837"/>
          </a:xfrm>
          <a:prstGeom prst="rect">
            <a:avLst/>
          </a:prstGeom>
          <a:ln>
            <a:solidFill>
              <a:schemeClr val="tx1"/>
            </a:solidFill>
          </a:ln>
        </p:spPr>
      </p:pic>
      <p:sp>
        <p:nvSpPr>
          <p:cNvPr id="7" name="Title 1">
            <a:extLst>
              <a:ext uri="{FF2B5EF4-FFF2-40B4-BE49-F238E27FC236}">
                <a16:creationId xmlns:a16="http://schemas.microsoft.com/office/drawing/2014/main" id="{1468B151-1E5E-65B2-6BBC-273E827E4C15}"/>
              </a:ext>
            </a:extLst>
          </p:cNvPr>
          <p:cNvSpPr>
            <a:spLocks noGrp="1"/>
          </p:cNvSpPr>
          <p:nvPr>
            <p:ph type="title"/>
          </p:nvPr>
        </p:nvSpPr>
        <p:spPr>
          <a:xfrm>
            <a:off x="88" y="-3402"/>
            <a:ext cx="12188534" cy="1343851"/>
          </a:xfrm>
        </p:spPr>
        <p:txBody>
          <a:bodyPr>
            <a:normAutofit/>
          </a:bodyPr>
          <a:lstStyle/>
          <a:p>
            <a:pPr algn="ctr"/>
            <a:r>
              <a:rPr lang="en-US" sz="3200" b="1">
                <a:latin typeface="Times New Roman"/>
                <a:ea typeface="Calibri"/>
                <a:cs typeface="Calibri"/>
              </a:rPr>
              <a:t>MyNavy Assignment </a:t>
            </a:r>
            <a:br>
              <a:rPr lang="en-US" sz="3200" b="1">
                <a:latin typeface="Times New Roman"/>
                <a:ea typeface="Calibri"/>
                <a:cs typeface="Calibri"/>
              </a:rPr>
            </a:br>
            <a:r>
              <a:rPr lang="en-US" sz="3200" b="1">
                <a:latin typeface="Times New Roman"/>
                <a:ea typeface="Calibri"/>
                <a:cs typeface="Calibri"/>
              </a:rPr>
              <a:t>Homepage</a:t>
            </a:r>
          </a:p>
        </p:txBody>
      </p:sp>
    </p:spTree>
    <p:extLst>
      <p:ext uri="{BB962C8B-B14F-4D97-AF65-F5344CB8AC3E}">
        <p14:creationId xmlns:p14="http://schemas.microsoft.com/office/powerpoint/2010/main" val="99618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38F0FF-C92D-4B8B-AA8D-31556536A9E7}">
  <ds:schemaRefs>
    <ds:schemaRef ds:uri="http://schemas.microsoft.com/sharepoint/v3/contenttype/forms"/>
  </ds:schemaRefs>
</ds:datastoreItem>
</file>

<file path=customXml/itemProps2.xml><?xml version="1.0" encoding="utf-8"?>
<ds:datastoreItem xmlns:ds="http://schemas.openxmlformats.org/officeDocument/2006/customXml" ds:itemID="{3E311199-DF19-4246-9744-90D01DFFF4B8}">
  <ds:schemaRefs>
    <ds:schemaRef ds:uri="0caf38a1-3a1c-4f86-b30f-ec0eec563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D08247-A3EB-409F-ABCD-20DB69F48C98}">
  <ds:schemaRefs>
    <ds:schemaRef ds:uri="0caf38a1-3a1c-4f86-b30f-ec0eec563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TotalTime>
  <Words>2077</Words>
  <Application>Microsoft Office PowerPoint</Application>
  <PresentationFormat>Widescreen</PresentationFormat>
  <Paragraphs>232</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Aptos Display</vt:lpstr>
      <vt:lpstr>Arial</vt:lpstr>
      <vt:lpstr>Calibri</vt:lpstr>
      <vt:lpstr>Cambria</vt:lpstr>
      <vt:lpstr>Rockwell</vt:lpstr>
      <vt:lpstr>Times New Roman</vt:lpstr>
      <vt:lpstr>Wingdings,Sans-Serif</vt:lpstr>
      <vt:lpstr>Office Theme</vt:lpstr>
      <vt:lpstr>PowerPoint Presentation</vt:lpstr>
      <vt:lpstr>Enabling Objectives</vt:lpstr>
      <vt:lpstr>References</vt:lpstr>
      <vt:lpstr>MyNavy Portal (MNP)  Homepage</vt:lpstr>
      <vt:lpstr>MyNavy Portal (MNP) </vt:lpstr>
      <vt:lpstr>PowerPoint Presentation</vt:lpstr>
      <vt:lpstr>MyNavy Assignment </vt:lpstr>
      <vt:lpstr>MyNavy Assignment  Login Page</vt:lpstr>
      <vt:lpstr>MyNavy Assignment  Homepage</vt:lpstr>
      <vt:lpstr>MyNavy Assignment  Homepage</vt:lpstr>
      <vt:lpstr>BUPERS Online  (BOL)</vt:lpstr>
      <vt:lpstr>Job Opportunities in the Navy (JOIN) Survey</vt:lpstr>
      <vt:lpstr>Career Waypoints  (C-WAY) </vt:lpstr>
      <vt:lpstr>Career Waypoints  (C-WAY) </vt:lpstr>
      <vt:lpstr>Career Waypoints  (C-WAY) Self-Service </vt:lpstr>
      <vt:lpstr>Navy Standard Integrated Personnel System (NSIPS)</vt:lpstr>
      <vt:lpstr>Navy Standard Integrated Personnel System (NSIPS)</vt:lpstr>
      <vt:lpstr>PowerPoint Presentation</vt:lpstr>
      <vt:lpstr>  Knowledge Check</vt:lpstr>
      <vt:lpstr>Review and Summary</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Self Service</dc:title>
  <dc:creator>BUPERS</dc:creator>
  <cp:lastModifiedBy>Gallagher, Vicky A CTR USN COMNAVPERSCOM MIL TN (USA)</cp:lastModifiedBy>
  <cp:revision>8</cp:revision>
  <dcterms:created xsi:type="dcterms:W3CDTF">2025-06-01T00:52:09Z</dcterms:created>
  <dcterms:modified xsi:type="dcterms:W3CDTF">2025-12-10T14:15:41Z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